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 id="2147483837" r:id="rId2"/>
    <p:sldMasterId id="2147483846" r:id="rId3"/>
    <p:sldMasterId id="2147483858" r:id="rId4"/>
    <p:sldMasterId id="2147483902" r:id="rId5"/>
    <p:sldMasterId id="2147483881" r:id="rId6"/>
  </p:sldMasterIdLst>
  <p:notesMasterIdLst>
    <p:notesMasterId r:id="rId19"/>
  </p:notesMasterIdLst>
  <p:handoutMasterIdLst>
    <p:handoutMasterId r:id="rId20"/>
  </p:handoutMasterIdLst>
  <p:sldIdLst>
    <p:sldId id="693" r:id="rId7"/>
    <p:sldId id="716" r:id="rId8"/>
    <p:sldId id="712" r:id="rId9"/>
    <p:sldId id="717" r:id="rId10"/>
    <p:sldId id="718" r:id="rId11"/>
    <p:sldId id="719" r:id="rId12"/>
    <p:sldId id="720" r:id="rId13"/>
    <p:sldId id="722" r:id="rId14"/>
    <p:sldId id="710" r:id="rId15"/>
    <p:sldId id="724" r:id="rId16"/>
    <p:sldId id="723" r:id="rId17"/>
    <p:sldId id="680" r:id="rId18"/>
  </p:sldIdLst>
  <p:sldSz cx="12196763" cy="6858000"/>
  <p:notesSz cx="6805613" cy="9939338"/>
  <p:custDataLst>
    <p:tags r:id="rId21"/>
  </p:custDataLst>
  <p:defaultTex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609676" algn="l" rtl="0" fontAlgn="base">
      <a:spcBef>
        <a:spcPct val="0"/>
      </a:spcBef>
      <a:spcAft>
        <a:spcPct val="0"/>
      </a:spcAft>
      <a:defRPr kern="1200">
        <a:solidFill>
          <a:schemeClr val="tx1"/>
        </a:solidFill>
        <a:latin typeface="Calibri" pitchFamily="34" charset="0"/>
        <a:ea typeface="宋体" pitchFamily="2" charset="-122"/>
        <a:cs typeface="+mn-cs"/>
      </a:defRPr>
    </a:lvl2pPr>
    <a:lvl3pPr marL="1219352" algn="l" rtl="0" fontAlgn="base">
      <a:spcBef>
        <a:spcPct val="0"/>
      </a:spcBef>
      <a:spcAft>
        <a:spcPct val="0"/>
      </a:spcAft>
      <a:defRPr kern="1200">
        <a:solidFill>
          <a:schemeClr val="tx1"/>
        </a:solidFill>
        <a:latin typeface="Calibri" pitchFamily="34" charset="0"/>
        <a:ea typeface="宋体" pitchFamily="2" charset="-122"/>
        <a:cs typeface="+mn-cs"/>
      </a:defRPr>
    </a:lvl3pPr>
    <a:lvl4pPr marL="1829029" algn="l" rtl="0" fontAlgn="base">
      <a:spcBef>
        <a:spcPct val="0"/>
      </a:spcBef>
      <a:spcAft>
        <a:spcPct val="0"/>
      </a:spcAft>
      <a:defRPr kern="1200">
        <a:solidFill>
          <a:schemeClr val="tx1"/>
        </a:solidFill>
        <a:latin typeface="Calibri" pitchFamily="34" charset="0"/>
        <a:ea typeface="宋体" pitchFamily="2" charset="-122"/>
        <a:cs typeface="+mn-cs"/>
      </a:defRPr>
    </a:lvl4pPr>
    <a:lvl5pPr marL="2438705" algn="l" rtl="0" fontAlgn="base">
      <a:spcBef>
        <a:spcPct val="0"/>
      </a:spcBef>
      <a:spcAft>
        <a:spcPct val="0"/>
      </a:spcAft>
      <a:defRPr kern="1200">
        <a:solidFill>
          <a:schemeClr val="tx1"/>
        </a:solidFill>
        <a:latin typeface="Calibri" pitchFamily="34" charset="0"/>
        <a:ea typeface="宋体" pitchFamily="2" charset="-122"/>
        <a:cs typeface="+mn-cs"/>
      </a:defRPr>
    </a:lvl5pPr>
    <a:lvl6pPr marL="3048381" algn="l" defTabSz="1219352" rtl="0" eaLnBrk="1" latinLnBrk="0" hangingPunct="1">
      <a:defRPr kern="1200">
        <a:solidFill>
          <a:schemeClr val="tx1"/>
        </a:solidFill>
        <a:latin typeface="Calibri" pitchFamily="34" charset="0"/>
        <a:ea typeface="宋体" pitchFamily="2" charset="-122"/>
        <a:cs typeface="+mn-cs"/>
      </a:defRPr>
    </a:lvl6pPr>
    <a:lvl7pPr marL="3658057" algn="l" defTabSz="1219352" rtl="0" eaLnBrk="1" latinLnBrk="0" hangingPunct="1">
      <a:defRPr kern="1200">
        <a:solidFill>
          <a:schemeClr val="tx1"/>
        </a:solidFill>
        <a:latin typeface="Calibri" pitchFamily="34" charset="0"/>
        <a:ea typeface="宋体" pitchFamily="2" charset="-122"/>
        <a:cs typeface="+mn-cs"/>
      </a:defRPr>
    </a:lvl7pPr>
    <a:lvl8pPr marL="4267733" algn="l" defTabSz="1219352" rtl="0" eaLnBrk="1" latinLnBrk="0" hangingPunct="1">
      <a:defRPr kern="1200">
        <a:solidFill>
          <a:schemeClr val="tx1"/>
        </a:solidFill>
        <a:latin typeface="Calibri" pitchFamily="34" charset="0"/>
        <a:ea typeface="宋体" pitchFamily="2" charset="-122"/>
        <a:cs typeface="+mn-cs"/>
      </a:defRPr>
    </a:lvl8pPr>
    <a:lvl9pPr marL="4877410" algn="l" defTabSz="1219352"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407" userDrawn="1">
          <p15:clr>
            <a:srgbClr val="A4A3A4"/>
          </p15:clr>
        </p15:guide>
        <p15:guide id="2" orient="horz" pos="708" userDrawn="1">
          <p15:clr>
            <a:srgbClr val="A4A3A4"/>
          </p15:clr>
        </p15:guide>
        <p15:guide id="3" orient="horz" pos="829" userDrawn="1">
          <p15:clr>
            <a:srgbClr val="A4A3A4"/>
          </p15:clr>
        </p15:guide>
        <p15:guide id="4" orient="horz" pos="2824" userDrawn="1">
          <p15:clr>
            <a:srgbClr val="A4A3A4"/>
          </p15:clr>
        </p15:guide>
        <p15:guide id="5" orient="horz" pos="3973" userDrawn="1">
          <p15:clr>
            <a:srgbClr val="A4A3A4"/>
          </p15:clr>
        </p15:guide>
        <p15:guide id="6" pos="7048" userDrawn="1">
          <p15:clr>
            <a:srgbClr val="A4A3A4"/>
          </p15:clr>
        </p15:guide>
        <p15:guide id="7" pos="635" userDrawn="1">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4393C"/>
    <a:srgbClr val="FFFFFF"/>
    <a:srgbClr val="C00000"/>
    <a:srgbClr val="384056"/>
    <a:srgbClr val="FFB8B8"/>
    <a:srgbClr val="FFF3D7"/>
    <a:srgbClr val="FFC000"/>
    <a:srgbClr val="DBF2FF"/>
    <a:srgbClr val="C5E5FF"/>
    <a:srgbClr val="2D7C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主题样式 2 - 强调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深色样式 1 - 强调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962" autoAdjust="0"/>
    <p:restoredTop sz="95879" autoAdjust="0"/>
  </p:normalViewPr>
  <p:slideViewPr>
    <p:cSldViewPr showGuides="1">
      <p:cViewPr varScale="1">
        <p:scale>
          <a:sx n="93" d="100"/>
          <a:sy n="93" d="100"/>
        </p:scale>
        <p:origin x="232" y="720"/>
      </p:cViewPr>
      <p:guideLst>
        <p:guide orient="horz" pos="407"/>
        <p:guide orient="horz" pos="708"/>
        <p:guide orient="horz" pos="829"/>
        <p:guide orient="horz" pos="2824"/>
        <p:guide orient="horz" pos="3973"/>
        <p:guide pos="7048"/>
        <p:guide pos="63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79" d="100"/>
          <a:sy n="79" d="100"/>
        </p:scale>
        <p:origin x="3954" y="96"/>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7330" name="Rectangle 2"/>
          <p:cNvSpPr>
            <a:spLocks noGrp="1" noChangeArrowheads="1"/>
          </p:cNvSpPr>
          <p:nvPr>
            <p:ph type="hdr" sz="quarter"/>
          </p:nvPr>
        </p:nvSpPr>
        <p:spPr bwMode="auto">
          <a:xfrm>
            <a:off x="0" y="0"/>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ea typeface="宋体" pitchFamily="2" charset="-122"/>
              </a:defRPr>
            </a:lvl1pPr>
          </a:lstStyle>
          <a:p>
            <a:pPr>
              <a:defRPr/>
            </a:pPr>
            <a:endParaRPr lang="zh-CN" altLang="en-US"/>
          </a:p>
        </p:txBody>
      </p:sp>
      <p:sp>
        <p:nvSpPr>
          <p:cNvPr id="227331" name="Rectangle 3"/>
          <p:cNvSpPr>
            <a:spLocks noGrp="1" noChangeArrowheads="1"/>
          </p:cNvSpPr>
          <p:nvPr>
            <p:ph type="dt" sz="quarter" idx="1"/>
          </p:nvPr>
        </p:nvSpPr>
        <p:spPr bwMode="auto">
          <a:xfrm>
            <a:off x="3854939" y="0"/>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ea typeface="宋体" pitchFamily="2" charset="-122"/>
              </a:defRPr>
            </a:lvl1pPr>
          </a:lstStyle>
          <a:p>
            <a:pPr>
              <a:defRPr/>
            </a:pPr>
            <a:fld id="{FD6B2986-D06E-4F3C-B19C-CC0A0E2B9416}" type="datetimeFigureOut">
              <a:rPr lang="zh-CN" altLang="en-US"/>
              <a:pPr>
                <a:defRPr/>
              </a:pPr>
              <a:t>2023/1/6</a:t>
            </a:fld>
            <a:endParaRPr lang="en-US" altLang="zh-CN"/>
          </a:p>
        </p:txBody>
      </p:sp>
      <p:sp>
        <p:nvSpPr>
          <p:cNvPr id="227332" name="Rectangle 4"/>
          <p:cNvSpPr>
            <a:spLocks noGrp="1" noChangeArrowheads="1"/>
          </p:cNvSpPr>
          <p:nvPr>
            <p:ph type="ftr" sz="quarter" idx="2"/>
          </p:nvPr>
        </p:nvSpPr>
        <p:spPr bwMode="auto">
          <a:xfrm>
            <a:off x="0" y="9440646"/>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ea typeface="宋体" pitchFamily="2" charset="-122"/>
              </a:defRPr>
            </a:lvl1pPr>
          </a:lstStyle>
          <a:p>
            <a:pPr>
              <a:defRPr/>
            </a:pPr>
            <a:endParaRPr lang="en-US" altLang="zh-CN"/>
          </a:p>
        </p:txBody>
      </p:sp>
      <p:sp>
        <p:nvSpPr>
          <p:cNvPr id="227333" name="Rectangle 5"/>
          <p:cNvSpPr>
            <a:spLocks noGrp="1" noChangeArrowheads="1"/>
          </p:cNvSpPr>
          <p:nvPr>
            <p:ph type="sldNum" sz="quarter" idx="3"/>
          </p:nvPr>
        </p:nvSpPr>
        <p:spPr bwMode="auto">
          <a:xfrm>
            <a:off x="3854939" y="9440646"/>
            <a:ext cx="2949099"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ea typeface="宋体" pitchFamily="2" charset="-122"/>
              </a:defRPr>
            </a:lvl1pPr>
          </a:lstStyle>
          <a:p>
            <a:pPr>
              <a:defRPr/>
            </a:pPr>
            <a:fld id="{4B569440-9C1A-4A13-B530-46C3A9E17375}" type="slidenum">
              <a:rPr lang="zh-CN" altLang="en-US"/>
              <a:pPr>
                <a:defRPr/>
              </a:pPr>
              <a:t>‹#›</a:t>
            </a:fld>
            <a:endParaRPr lang="en-US" altLang="zh-CN"/>
          </a:p>
        </p:txBody>
      </p:sp>
    </p:spTree>
    <p:extLst>
      <p:ext uri="{BB962C8B-B14F-4D97-AF65-F5344CB8AC3E}">
        <p14:creationId xmlns:p14="http://schemas.microsoft.com/office/powerpoint/2010/main" val="94173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C45443A1-D8F2-48CD-A659-3CEDBA8DF541}" type="datetimeFigureOut">
              <a:rPr lang="zh-CN" altLang="en-US" smtClean="0"/>
              <a:pPr/>
              <a:t>2023/1/6</a:t>
            </a:fld>
            <a:endParaRPr lang="zh-CN" altLang="en-US"/>
          </a:p>
        </p:txBody>
      </p:sp>
      <p:sp>
        <p:nvSpPr>
          <p:cNvPr id="4" name="幻灯片图像占位符 3"/>
          <p:cNvSpPr>
            <a:spLocks noGrp="1" noRot="1" noChangeAspect="1"/>
          </p:cNvSpPr>
          <p:nvPr>
            <p:ph type="sldImg" idx="2"/>
          </p:nvPr>
        </p:nvSpPr>
        <p:spPr>
          <a:xfrm>
            <a:off x="90488" y="746125"/>
            <a:ext cx="6624637" cy="372586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0562" y="4721186"/>
            <a:ext cx="5444490" cy="447270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5DFA3554-790F-44C9-BFAE-3E6D5D7BE10A}" type="slidenum">
              <a:rPr lang="zh-CN" altLang="en-US" smtClean="0"/>
              <a:pPr/>
              <a:t>‹#›</a:t>
            </a:fld>
            <a:endParaRPr lang="zh-CN" altLang="en-US"/>
          </a:p>
        </p:txBody>
      </p:sp>
    </p:spTree>
    <p:extLst>
      <p:ext uri="{BB962C8B-B14F-4D97-AF65-F5344CB8AC3E}">
        <p14:creationId xmlns:p14="http://schemas.microsoft.com/office/powerpoint/2010/main" val="1407357595"/>
      </p:ext>
    </p:extLst>
  </p:cSld>
  <p:clrMap bg1="lt1" tx1="dk1" bg2="lt2" tx2="dk2" accent1="accent1" accent2="accent2" accent3="accent3" accent4="accent4" accent5="accent5" accent6="accent6" hlink="hlink" folHlink="folHlink"/>
  <p:notesStyle>
    <a:lvl1pPr marL="0" algn="l" defTabSz="1219352" rtl="0" eaLnBrk="1" latinLnBrk="0" hangingPunct="1">
      <a:defRPr sz="1600" kern="1200">
        <a:solidFill>
          <a:schemeClr val="tx1"/>
        </a:solidFill>
        <a:latin typeface="+mn-lt"/>
        <a:ea typeface="+mn-ea"/>
        <a:cs typeface="+mn-cs"/>
      </a:defRPr>
    </a:lvl1pPr>
    <a:lvl2pPr marL="609676" algn="l" defTabSz="1219352" rtl="0" eaLnBrk="1" latinLnBrk="0" hangingPunct="1">
      <a:defRPr sz="1600" kern="1200">
        <a:solidFill>
          <a:schemeClr val="tx1"/>
        </a:solidFill>
        <a:latin typeface="+mn-lt"/>
        <a:ea typeface="+mn-ea"/>
        <a:cs typeface="+mn-cs"/>
      </a:defRPr>
    </a:lvl2pPr>
    <a:lvl3pPr marL="1219352" algn="l" defTabSz="1219352" rtl="0" eaLnBrk="1" latinLnBrk="0" hangingPunct="1">
      <a:defRPr sz="1600" kern="1200">
        <a:solidFill>
          <a:schemeClr val="tx1"/>
        </a:solidFill>
        <a:latin typeface="+mn-lt"/>
        <a:ea typeface="+mn-ea"/>
        <a:cs typeface="+mn-cs"/>
      </a:defRPr>
    </a:lvl3pPr>
    <a:lvl4pPr marL="1829029" algn="l" defTabSz="1219352" rtl="0" eaLnBrk="1" latinLnBrk="0" hangingPunct="1">
      <a:defRPr sz="1600" kern="1200">
        <a:solidFill>
          <a:schemeClr val="tx1"/>
        </a:solidFill>
        <a:latin typeface="+mn-lt"/>
        <a:ea typeface="+mn-ea"/>
        <a:cs typeface="+mn-cs"/>
      </a:defRPr>
    </a:lvl4pPr>
    <a:lvl5pPr marL="2438705" algn="l" defTabSz="1219352" rtl="0" eaLnBrk="1" latinLnBrk="0" hangingPunct="1">
      <a:defRPr sz="1600" kern="1200">
        <a:solidFill>
          <a:schemeClr val="tx1"/>
        </a:solidFill>
        <a:latin typeface="+mn-lt"/>
        <a:ea typeface="+mn-ea"/>
        <a:cs typeface="+mn-cs"/>
      </a:defRPr>
    </a:lvl5pPr>
    <a:lvl6pPr marL="3048381" algn="l" defTabSz="1219352" rtl="0" eaLnBrk="1" latinLnBrk="0" hangingPunct="1">
      <a:defRPr sz="1600" kern="1200">
        <a:solidFill>
          <a:schemeClr val="tx1"/>
        </a:solidFill>
        <a:latin typeface="+mn-lt"/>
        <a:ea typeface="+mn-ea"/>
        <a:cs typeface="+mn-cs"/>
      </a:defRPr>
    </a:lvl6pPr>
    <a:lvl7pPr marL="3658057" algn="l" defTabSz="1219352" rtl="0" eaLnBrk="1" latinLnBrk="0" hangingPunct="1">
      <a:defRPr sz="1600" kern="1200">
        <a:solidFill>
          <a:schemeClr val="tx1"/>
        </a:solidFill>
        <a:latin typeface="+mn-lt"/>
        <a:ea typeface="+mn-ea"/>
        <a:cs typeface="+mn-cs"/>
      </a:defRPr>
    </a:lvl7pPr>
    <a:lvl8pPr marL="4267733" algn="l" defTabSz="1219352" rtl="0" eaLnBrk="1" latinLnBrk="0" hangingPunct="1">
      <a:defRPr sz="1600" kern="1200">
        <a:solidFill>
          <a:schemeClr val="tx1"/>
        </a:solidFill>
        <a:latin typeface="+mn-lt"/>
        <a:ea typeface="+mn-ea"/>
        <a:cs typeface="+mn-cs"/>
      </a:defRPr>
    </a:lvl8pPr>
    <a:lvl9pPr marL="4877410" algn="l" defTabSz="1219352"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600" b="1" i="0" kern="1200" dirty="0">
                <a:solidFill>
                  <a:schemeClr val="tx1"/>
                </a:solidFill>
                <a:effectLst/>
                <a:latin typeface="+mn-lt"/>
                <a:ea typeface="+mn-ea"/>
                <a:cs typeface="+mn-cs"/>
              </a:rPr>
              <a:t>符号微分</a:t>
            </a:r>
            <a:r>
              <a:rPr lang="zh-CN" altLang="en-US" sz="1600" b="0" i="0" kern="1200" dirty="0">
                <a:solidFill>
                  <a:schemeClr val="tx1"/>
                </a:solidFill>
                <a:effectLst/>
                <a:latin typeface="+mn-lt"/>
                <a:ea typeface="+mn-ea"/>
                <a:cs typeface="+mn-cs"/>
              </a:rPr>
              <a:t>基于微分规则对程序表达式进行变换，不复用产生的变换结果</a:t>
            </a:r>
          </a:p>
          <a:p>
            <a:r>
              <a:rPr lang="zh-CN" altLang="en-US" sz="1600" b="1" i="0" kern="1200" dirty="0">
                <a:solidFill>
                  <a:schemeClr val="tx1"/>
                </a:solidFill>
                <a:effectLst/>
                <a:latin typeface="+mn-lt"/>
                <a:ea typeface="+mn-ea"/>
                <a:cs typeface="+mn-cs"/>
              </a:rPr>
              <a:t>自动微分</a:t>
            </a:r>
            <a:r>
              <a:rPr lang="zh-CN" altLang="en-US" sz="1600" b="0" i="0" kern="1200" dirty="0">
                <a:solidFill>
                  <a:schemeClr val="tx1"/>
                </a:solidFill>
                <a:effectLst/>
                <a:latin typeface="+mn-lt"/>
                <a:ea typeface="+mn-ea"/>
                <a:cs typeface="+mn-cs"/>
              </a:rPr>
              <a:t>则将程序分解为基本表达式的组合，仅对基本表达式应用符号微分规则，并复用每一个基本表达式的求导结果</a:t>
            </a:r>
          </a:p>
        </p:txBody>
      </p:sp>
      <p:sp>
        <p:nvSpPr>
          <p:cNvPr id="4" name="灯片编号占位符 3"/>
          <p:cNvSpPr>
            <a:spLocks noGrp="1"/>
          </p:cNvSpPr>
          <p:nvPr>
            <p:ph type="sldNum" sz="quarter" idx="5"/>
          </p:nvPr>
        </p:nvSpPr>
        <p:spPr/>
        <p:txBody>
          <a:bodyPr/>
          <a:lstStyle/>
          <a:p>
            <a:fld id="{5DFA3554-790F-44C9-BFAE-3E6D5D7BE10A}" type="slidenum">
              <a:rPr lang="zh-CN" altLang="en-US" smtClean="0"/>
              <a:pPr/>
              <a:t>9</a:t>
            </a:fld>
            <a:endParaRPr lang="zh-CN" altLang="en-US"/>
          </a:p>
        </p:txBody>
      </p:sp>
    </p:spTree>
    <p:extLst>
      <p:ext uri="{BB962C8B-B14F-4D97-AF65-F5344CB8AC3E}">
        <p14:creationId xmlns:p14="http://schemas.microsoft.com/office/powerpoint/2010/main" val="4294174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600" b="1" i="0" kern="1200" dirty="0">
                <a:solidFill>
                  <a:schemeClr val="tx1"/>
                </a:solidFill>
                <a:effectLst/>
                <a:latin typeface="+mn-lt"/>
                <a:ea typeface="+mn-ea"/>
                <a:cs typeface="+mn-cs"/>
              </a:rPr>
              <a:t>符号微分</a:t>
            </a:r>
            <a:r>
              <a:rPr lang="zh-CN" altLang="en-US" sz="1600" b="0" i="0" kern="1200" dirty="0">
                <a:solidFill>
                  <a:schemeClr val="tx1"/>
                </a:solidFill>
                <a:effectLst/>
                <a:latin typeface="+mn-lt"/>
                <a:ea typeface="+mn-ea"/>
                <a:cs typeface="+mn-cs"/>
              </a:rPr>
              <a:t>基于微分规则对程序表达式进行变换，不复用产生的变换结果</a:t>
            </a:r>
          </a:p>
          <a:p>
            <a:r>
              <a:rPr lang="zh-CN" altLang="en-US" sz="1600" b="1" i="0" kern="1200" dirty="0">
                <a:solidFill>
                  <a:schemeClr val="tx1"/>
                </a:solidFill>
                <a:effectLst/>
                <a:latin typeface="+mn-lt"/>
                <a:ea typeface="+mn-ea"/>
                <a:cs typeface="+mn-cs"/>
              </a:rPr>
              <a:t>自动微分</a:t>
            </a:r>
            <a:r>
              <a:rPr lang="zh-CN" altLang="en-US" sz="1600" b="0" i="0" kern="1200" dirty="0">
                <a:solidFill>
                  <a:schemeClr val="tx1"/>
                </a:solidFill>
                <a:effectLst/>
                <a:latin typeface="+mn-lt"/>
                <a:ea typeface="+mn-ea"/>
                <a:cs typeface="+mn-cs"/>
              </a:rPr>
              <a:t>则将程序分解为基本表达式的组合，仅对基本表达式应用符号微分规则，并复用每一个基本表达式的求导结果</a:t>
            </a:r>
          </a:p>
        </p:txBody>
      </p:sp>
      <p:sp>
        <p:nvSpPr>
          <p:cNvPr id="4" name="灯片编号占位符 3"/>
          <p:cNvSpPr>
            <a:spLocks noGrp="1"/>
          </p:cNvSpPr>
          <p:nvPr>
            <p:ph type="sldNum" sz="quarter" idx="5"/>
          </p:nvPr>
        </p:nvSpPr>
        <p:spPr/>
        <p:txBody>
          <a:bodyPr/>
          <a:lstStyle/>
          <a:p>
            <a:fld id="{5DFA3554-790F-44C9-BFAE-3E6D5D7BE10A}" type="slidenum">
              <a:rPr lang="zh-CN" altLang="en-US" smtClean="0"/>
              <a:pPr/>
              <a:t>10</a:t>
            </a:fld>
            <a:endParaRPr lang="zh-CN" altLang="en-US"/>
          </a:p>
        </p:txBody>
      </p:sp>
    </p:spTree>
    <p:extLst>
      <p:ext uri="{BB962C8B-B14F-4D97-AF65-F5344CB8AC3E}">
        <p14:creationId xmlns:p14="http://schemas.microsoft.com/office/powerpoint/2010/main" val="171151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600" b="1" i="0" kern="1200" dirty="0">
                <a:solidFill>
                  <a:schemeClr val="tx1"/>
                </a:solidFill>
                <a:effectLst/>
                <a:latin typeface="+mn-lt"/>
                <a:ea typeface="+mn-ea"/>
                <a:cs typeface="+mn-cs"/>
              </a:rPr>
              <a:t>符号微分</a:t>
            </a:r>
            <a:r>
              <a:rPr lang="zh-CN" altLang="en-US" sz="1600" b="0" i="0" kern="1200" dirty="0">
                <a:solidFill>
                  <a:schemeClr val="tx1"/>
                </a:solidFill>
                <a:effectLst/>
                <a:latin typeface="+mn-lt"/>
                <a:ea typeface="+mn-ea"/>
                <a:cs typeface="+mn-cs"/>
              </a:rPr>
              <a:t>基于微分规则对程序表达式进行变换，不复用产生的变换结果</a:t>
            </a:r>
          </a:p>
          <a:p>
            <a:r>
              <a:rPr lang="zh-CN" altLang="en-US" sz="1600" b="1" i="0" kern="1200" dirty="0">
                <a:solidFill>
                  <a:schemeClr val="tx1"/>
                </a:solidFill>
                <a:effectLst/>
                <a:latin typeface="+mn-lt"/>
                <a:ea typeface="+mn-ea"/>
                <a:cs typeface="+mn-cs"/>
              </a:rPr>
              <a:t>自动微分</a:t>
            </a:r>
            <a:r>
              <a:rPr lang="zh-CN" altLang="en-US" sz="1600" b="0" i="0" kern="1200" dirty="0">
                <a:solidFill>
                  <a:schemeClr val="tx1"/>
                </a:solidFill>
                <a:effectLst/>
                <a:latin typeface="+mn-lt"/>
                <a:ea typeface="+mn-ea"/>
                <a:cs typeface="+mn-cs"/>
              </a:rPr>
              <a:t>则将程序分解为基本表达式的组合，仅对基本表达式应用符号微分规则，并复用每一个基本表达式的求导结果</a:t>
            </a:r>
          </a:p>
        </p:txBody>
      </p:sp>
      <p:sp>
        <p:nvSpPr>
          <p:cNvPr id="4" name="灯片编号占位符 3"/>
          <p:cNvSpPr>
            <a:spLocks noGrp="1"/>
          </p:cNvSpPr>
          <p:nvPr>
            <p:ph type="sldNum" sz="quarter" idx="5"/>
          </p:nvPr>
        </p:nvSpPr>
        <p:spPr/>
        <p:txBody>
          <a:bodyPr/>
          <a:lstStyle/>
          <a:p>
            <a:fld id="{5DFA3554-790F-44C9-BFAE-3E6D5D7BE10A}" type="slidenum">
              <a:rPr lang="zh-CN" altLang="en-US" smtClean="0"/>
              <a:pPr/>
              <a:t>11</a:t>
            </a:fld>
            <a:endParaRPr lang="zh-CN" altLang="en-US"/>
          </a:p>
        </p:txBody>
      </p:sp>
    </p:spTree>
    <p:extLst>
      <p:ext uri="{BB962C8B-B14F-4D97-AF65-F5344CB8AC3E}">
        <p14:creationId xmlns:p14="http://schemas.microsoft.com/office/powerpoint/2010/main" val="2331022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5F9B1A9-CAEA-4E40-9659-3AAA2EAEEC3C}" type="slidenum">
              <a:rPr lang="en-US" altLang="zh-CN" smtClean="0">
                <a:solidFill>
                  <a:prstClr val="black"/>
                </a:solidFill>
              </a:rPr>
              <a:pPr/>
              <a:t>12</a:t>
            </a:fld>
            <a:endParaRPr lang="en-US" altLang="zh-CN">
              <a:solidFill>
                <a:prstClr val="black"/>
              </a:solidFill>
            </a:endParaRPr>
          </a:p>
        </p:txBody>
      </p:sp>
      <p:sp>
        <p:nvSpPr>
          <p:cNvPr id="76803" name="Rectangle 7"/>
          <p:cNvSpPr txBox="1">
            <a:spLocks noGrp="1" noChangeArrowheads="1"/>
          </p:cNvSpPr>
          <p:nvPr/>
        </p:nvSpPr>
        <p:spPr bwMode="auto">
          <a:xfrm>
            <a:off x="3855773" y="9441815"/>
            <a:ext cx="2949840" cy="497525"/>
          </a:xfrm>
          <a:prstGeom prst="rect">
            <a:avLst/>
          </a:prstGeom>
          <a:noFill/>
          <a:ln w="9525">
            <a:noFill/>
            <a:miter lim="800000"/>
            <a:headEnd/>
            <a:tailEnd/>
          </a:ln>
        </p:spPr>
        <p:txBody>
          <a:bodyPr lIns="93177" tIns="46589" rIns="93177" bIns="46589" anchor="b"/>
          <a:lstStyle/>
          <a:p>
            <a:pPr algn="r" defTabSz="931863" eaLnBrk="0" hangingPunct="0"/>
            <a:fld id="{BCC2ABD3-6192-4FC8-9429-95EBDAE7C5C1}" type="slidenum">
              <a:rPr lang="en-US" altLang="zh-CN" sz="1200">
                <a:solidFill>
                  <a:prstClr val="black"/>
                </a:solidFill>
                <a:ea typeface="MS PGothic" pitchFamily="34" charset="-128"/>
              </a:rPr>
              <a:pPr algn="r" defTabSz="931863" eaLnBrk="0" hangingPunct="0"/>
              <a:t>12</a:t>
            </a:fld>
            <a:endParaRPr lang="en-US" altLang="zh-CN" sz="1200">
              <a:solidFill>
                <a:prstClr val="black"/>
              </a:solidFill>
              <a:ea typeface="MS PGothic" pitchFamily="34" charset="-128"/>
            </a:endParaRPr>
          </a:p>
        </p:txBody>
      </p:sp>
      <p:sp>
        <p:nvSpPr>
          <p:cNvPr id="76804" name="Rectangle 2"/>
          <p:cNvSpPr>
            <a:spLocks noGrp="1" noRot="1" noChangeAspect="1" noChangeArrowheads="1" noTextEdit="1"/>
          </p:cNvSpPr>
          <p:nvPr>
            <p:ph type="sldImg"/>
          </p:nvPr>
        </p:nvSpPr>
        <p:spPr bwMode="auto">
          <a:xfrm>
            <a:off x="90488" y="746125"/>
            <a:ext cx="6624637" cy="3725863"/>
          </a:xfrm>
          <a:noFill/>
          <a:ln>
            <a:solidFill>
              <a:srgbClr val="000000"/>
            </a:solidFill>
            <a:miter lim="800000"/>
            <a:headEnd/>
            <a:tailEnd/>
          </a:ln>
        </p:spPr>
      </p:sp>
      <p:sp>
        <p:nvSpPr>
          <p:cNvPr id="103429" name="Rectangle 3"/>
          <p:cNvSpPr>
            <a:spLocks noGrp="1" noChangeArrowheads="1"/>
          </p:cNvSpPr>
          <p:nvPr>
            <p:ph type="body" idx="1"/>
          </p:nvPr>
        </p:nvSpPr>
        <p:spPr>
          <a:xfrm>
            <a:off x="907523" y="4722499"/>
            <a:ext cx="4990571" cy="4471351"/>
          </a:xfrm>
          <a:ln/>
        </p:spPr>
        <p:txBody>
          <a:bodyPr lIns="93177" tIns="46589" rIns="93177" bIns="46589"/>
          <a:lstStyle/>
          <a:p>
            <a:pPr eaLnBrk="1" fontAlgn="auto" hangingPunct="1">
              <a:spcBef>
                <a:spcPts val="0"/>
              </a:spcBef>
              <a:spcAft>
                <a:spcPts val="0"/>
              </a:spcAft>
              <a:defRPr/>
            </a:pPr>
            <a:endParaRPr lang="en-US" altLang="zh-CN" b="0" dirty="0"/>
          </a:p>
        </p:txBody>
      </p:sp>
    </p:spTree>
    <p:extLst>
      <p:ext uri="{BB962C8B-B14F-4D97-AF65-F5344CB8AC3E}">
        <p14:creationId xmlns:p14="http://schemas.microsoft.com/office/powerpoint/2010/main" val="4018989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标题 1"/>
          <p:cNvSpPr>
            <a:spLocks noGrp="1"/>
          </p:cNvSpPr>
          <p:nvPr>
            <p:ph type="title"/>
          </p:nvPr>
        </p:nvSpPr>
        <p:spPr>
          <a:xfrm>
            <a:off x="623635" y="2085266"/>
            <a:ext cx="5954987" cy="2207832"/>
          </a:xfrm>
          <a:prstGeom prst="rect">
            <a:avLst/>
          </a:prstGeom>
        </p:spPr>
        <p:txBody>
          <a:bodyPr anchor="ctr"/>
          <a:lstStyle>
            <a:lvl1pPr>
              <a:lnSpc>
                <a:spcPct val="150000"/>
              </a:lnSpc>
              <a:defRPr sz="4798">
                <a:solidFill>
                  <a:schemeClr val="tx1">
                    <a:lumMod val="75000"/>
                    <a:lumOff val="25000"/>
                  </a:schemeClr>
                </a:solidFill>
                <a:latin typeface="+mj-ea"/>
                <a:ea typeface="+mj-ea"/>
              </a:defRPr>
            </a:lvl1pPr>
          </a:lstStyle>
          <a:p>
            <a:r>
              <a:rPr lang="zh-CN" altLang="en-US" dirty="0"/>
              <a:t>单击此处编辑母版标题样式</a:t>
            </a:r>
          </a:p>
        </p:txBody>
      </p:sp>
      <p:sp>
        <p:nvSpPr>
          <p:cNvPr id="7" name="副标题 2"/>
          <p:cNvSpPr>
            <a:spLocks noGrp="1"/>
          </p:cNvSpPr>
          <p:nvPr>
            <p:ph type="subTitle" idx="11"/>
          </p:nvPr>
        </p:nvSpPr>
        <p:spPr>
          <a:xfrm>
            <a:off x="623635" y="4389106"/>
            <a:ext cx="5954987" cy="768086"/>
          </a:xfrm>
          <a:prstGeom prst="rect">
            <a:avLst/>
          </a:prstGeom>
        </p:spPr>
        <p:txBody>
          <a:bodyPr anchor="ctr"/>
          <a:lstStyle>
            <a:lvl1pPr marL="0" indent="0" algn="l" fontAlgn="t">
              <a:buNone/>
              <a:defRPr sz="2133" b="0">
                <a:solidFill>
                  <a:schemeClr val="tx1">
                    <a:lumMod val="75000"/>
                    <a:lumOff val="25000"/>
                  </a:schemeClr>
                </a:solidFill>
                <a:latin typeface="+mj-ea"/>
                <a:ea typeface="+mj-ea"/>
              </a:defRPr>
            </a:lvl1pPr>
            <a:lvl2pPr marL="609402" indent="0" algn="ctr">
              <a:buNone/>
              <a:defRPr>
                <a:solidFill>
                  <a:schemeClr val="tx1">
                    <a:tint val="75000"/>
                  </a:schemeClr>
                </a:solidFill>
              </a:defRPr>
            </a:lvl2pPr>
            <a:lvl3pPr marL="1218804" indent="0" algn="ctr">
              <a:buNone/>
              <a:defRPr>
                <a:solidFill>
                  <a:schemeClr val="tx1">
                    <a:tint val="75000"/>
                  </a:schemeClr>
                </a:solidFill>
              </a:defRPr>
            </a:lvl3pPr>
            <a:lvl4pPr marL="1828206" indent="0" algn="ctr">
              <a:buNone/>
              <a:defRPr>
                <a:solidFill>
                  <a:schemeClr val="tx1">
                    <a:tint val="75000"/>
                  </a:schemeClr>
                </a:solidFill>
              </a:defRPr>
            </a:lvl4pPr>
            <a:lvl5pPr marL="2437608" indent="0" algn="ctr">
              <a:buNone/>
              <a:defRPr>
                <a:solidFill>
                  <a:schemeClr val="tx1">
                    <a:tint val="75000"/>
                  </a:schemeClr>
                </a:solidFill>
              </a:defRPr>
            </a:lvl5pPr>
            <a:lvl6pPr marL="3047009" indent="0" algn="ctr">
              <a:buNone/>
              <a:defRPr>
                <a:solidFill>
                  <a:schemeClr val="tx1">
                    <a:tint val="75000"/>
                  </a:schemeClr>
                </a:solidFill>
              </a:defRPr>
            </a:lvl6pPr>
            <a:lvl7pPr marL="3656411" indent="0" algn="ctr">
              <a:buNone/>
              <a:defRPr>
                <a:solidFill>
                  <a:schemeClr val="tx1">
                    <a:tint val="75000"/>
                  </a:schemeClr>
                </a:solidFill>
              </a:defRPr>
            </a:lvl7pPr>
            <a:lvl8pPr marL="4265813" indent="0" algn="ctr">
              <a:buNone/>
              <a:defRPr>
                <a:solidFill>
                  <a:schemeClr val="tx1">
                    <a:tint val="75000"/>
                  </a:schemeClr>
                </a:solidFill>
              </a:defRPr>
            </a:lvl8pPr>
            <a:lvl9pPr marL="4875215" indent="0" algn="ctr">
              <a:buNone/>
              <a:defRPr>
                <a:solidFill>
                  <a:schemeClr val="tx1">
                    <a:tint val="75000"/>
                  </a:schemeClr>
                </a:solidFill>
              </a:defRPr>
            </a:lvl9pPr>
          </a:lstStyle>
          <a:p>
            <a:r>
              <a:rPr lang="zh-CN" altLang="en-US" dirty="0"/>
              <a:t>单击此处编辑母版副标题样式</a:t>
            </a:r>
            <a:endParaRPr lang="zh-CN" altLang="zh-CN" dirty="0"/>
          </a:p>
        </p:txBody>
      </p:sp>
    </p:spTree>
    <p:extLst>
      <p:ext uri="{BB962C8B-B14F-4D97-AF65-F5344CB8AC3E}">
        <p14:creationId xmlns:p14="http://schemas.microsoft.com/office/powerpoint/2010/main" val="619366543"/>
      </p:ext>
    </p:extLst>
  </p:cSld>
  <p:clrMapOvr>
    <a:masterClrMapping/>
  </p:clrMapOvr>
  <p:transition advClick="0" advTm="8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0" name="标题 1"/>
          <p:cNvSpPr>
            <a:spLocks noGrp="1"/>
          </p:cNvSpPr>
          <p:nvPr>
            <p:ph type="ctrTitle"/>
          </p:nvPr>
        </p:nvSpPr>
        <p:spPr>
          <a:xfrm>
            <a:off x="239443" y="899614"/>
            <a:ext cx="6531276" cy="2387600"/>
          </a:xfrm>
          <a:prstGeom prst="rect">
            <a:avLst/>
          </a:prstGeom>
        </p:spPr>
        <p:txBody>
          <a:bodyPr anchor="ctr">
            <a:normAutofit/>
          </a:bodyPr>
          <a:lstStyle>
            <a:lvl1pPr algn="l">
              <a:defRPr>
                <a:latin typeface="微软雅黑" panose="020B0503020204020204" pitchFamily="34" charset="-122"/>
                <a:ea typeface="微软雅黑" panose="020B0503020204020204" pitchFamily="34" charset="-122"/>
              </a:defRPr>
            </a:lvl1pPr>
          </a:lstStyle>
          <a:p>
            <a:endParaRPr lang="en-US" sz="4798" dirty="0">
              <a:solidFill>
                <a:schemeClr val="bg1"/>
              </a:solidFill>
            </a:endParaRPr>
          </a:p>
        </p:txBody>
      </p:sp>
      <p:sp>
        <p:nvSpPr>
          <p:cNvPr id="11" name="副标题 2"/>
          <p:cNvSpPr>
            <a:spLocks noGrp="1"/>
          </p:cNvSpPr>
          <p:nvPr>
            <p:ph type="subTitle" idx="1"/>
          </p:nvPr>
        </p:nvSpPr>
        <p:spPr>
          <a:xfrm>
            <a:off x="239443" y="3429000"/>
            <a:ext cx="6531276" cy="885327"/>
          </a:xfrm>
          <a:prstGeom prst="rect">
            <a:avLst/>
          </a:prstGeom>
        </p:spPr>
        <p:txBody>
          <a:bodyPr anchor="ctr"/>
          <a:lstStyle>
            <a:lvl1pPr marL="0" indent="0" algn="l">
              <a:buNone/>
              <a:defRPr>
                <a:latin typeface="微软雅黑" panose="020B0503020204020204" pitchFamily="34" charset="-122"/>
                <a:ea typeface="微软雅黑" panose="020B0503020204020204" pitchFamily="34" charset="-122"/>
              </a:defRPr>
            </a:lvl1pPr>
          </a:lstStyle>
          <a:p>
            <a:endParaRPr lang="en-US" altLang="zh-CN" dirty="0">
              <a:solidFill>
                <a:schemeClr val="bg1"/>
              </a:solidFill>
            </a:endParaRPr>
          </a:p>
        </p:txBody>
      </p:sp>
    </p:spTree>
    <p:extLst>
      <p:ext uri="{BB962C8B-B14F-4D97-AF65-F5344CB8AC3E}">
        <p14:creationId xmlns:p14="http://schemas.microsoft.com/office/powerpoint/2010/main" val="153581731"/>
      </p:ext>
    </p:extLst>
  </p:cSld>
  <p:clrMapOvr>
    <a:masterClrMapping/>
  </p:clrMapOvr>
  <p:transition advClick="0" advTm="8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344304"/>
            <a:ext cx="10963473" cy="589190"/>
          </a:xfrm>
          <a:prstGeom prst="rect">
            <a:avLst/>
          </a:prstGeom>
        </p:spPr>
        <p:txBody>
          <a:bodyPr/>
          <a:lstStyle>
            <a:lvl1pPr>
              <a:defRPr kumimoji="0" lang="zh-CN" altLang="en-US" sz="3199" b="1" i="0" u="none" strike="noStrike" kern="0" cap="none" spc="0" normalizeH="0" baseline="0" dirty="0">
                <a:ln>
                  <a:noFill/>
                </a:ln>
                <a:solidFill>
                  <a:srgbClr val="384056"/>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600203"/>
            <a:ext cx="5290949" cy="4525736"/>
          </a:xfrm>
          <a:prstGeom prst="rect">
            <a:avLst/>
          </a:prstGeom>
          <a:noFill/>
        </p:spPr>
        <p:txBody>
          <a:bodyPr/>
          <a:lstStyle>
            <a:lvl1pPr marL="239106" marR="0" indent="-239106" algn="l" defTabSz="1218804" rtl="0" eaLnBrk="0" fontAlgn="base" latinLnBrk="0" hangingPunct="0">
              <a:lnSpc>
                <a:spcPct val="150000"/>
              </a:lnSpc>
              <a:spcBef>
                <a:spcPts val="0"/>
              </a:spcBef>
              <a:spcAft>
                <a:spcPct val="0"/>
              </a:spcAft>
              <a:buClr>
                <a:srgbClr val="71B2FF"/>
              </a:buCl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5" name="内容占位符 2"/>
          <p:cNvSpPr>
            <a:spLocks noGrp="1"/>
          </p:cNvSpPr>
          <p:nvPr>
            <p:ph sz="half" idx="10"/>
          </p:nvPr>
        </p:nvSpPr>
        <p:spPr>
          <a:xfrm>
            <a:off x="6296160" y="1600203"/>
            <a:ext cx="5290949" cy="4525736"/>
          </a:xfrm>
          <a:prstGeom prst="rect">
            <a:avLst/>
          </a:prstGeom>
        </p:spPr>
        <p:txBody>
          <a:bodyPr/>
          <a:lstStyle>
            <a:lvl1pPr marL="239106" indent="-239106">
              <a:lnSpc>
                <a:spcPct val="150000"/>
              </a:lnSpc>
              <a:spcBef>
                <a:spcPts val="0"/>
              </a:spcBef>
              <a:buClr>
                <a:schemeClr val="accent2">
                  <a:lumMod val="90000"/>
                </a:schemeClr>
              </a:buClr>
              <a:defRPr sz="2133" b="0">
                <a:latin typeface="微软雅黑" panose="020B0503020204020204" pitchFamily="34" charset="-122"/>
                <a:ea typeface="微软雅黑" panose="020B0503020204020204" pitchFamily="34" charset="-122"/>
              </a:defRPr>
            </a:lvl1pPr>
            <a:lvl2pPr marL="476096" indent="-236990">
              <a:lnSpc>
                <a:spcPct val="150000"/>
              </a:lnSpc>
              <a:spcBef>
                <a:spcPts val="0"/>
              </a:spcBef>
              <a:buClr>
                <a:schemeClr val="accent2">
                  <a:lumMod val="75000"/>
                </a:schemeClr>
              </a:buClr>
              <a:buFont typeface="Arial" panose="020B0604020202020204" pitchFamily="34" charset="0"/>
              <a:buChar char="◦"/>
              <a:defRPr sz="1866">
                <a:latin typeface="微软雅黑" panose="020B0503020204020204" pitchFamily="34" charset="-122"/>
                <a:ea typeface="微软雅黑" panose="020B0503020204020204" pitchFamily="34" charset="-122"/>
              </a:defRPr>
            </a:lvl2pPr>
            <a:lvl3pPr marL="833696" indent="-236990">
              <a:lnSpc>
                <a:spcPct val="150000"/>
              </a:lnSpc>
              <a:spcBef>
                <a:spcPts val="0"/>
              </a:spcBef>
              <a:buClr>
                <a:schemeClr val="accent2">
                  <a:lumMod val="90000"/>
                </a:schemeClr>
              </a:buClr>
              <a:buFontTx/>
              <a:buChar char="-"/>
              <a:defRPr sz="1599">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3265044036"/>
      </p:ext>
    </p:extLst>
  </p:cSld>
  <p:clrMapOvr>
    <a:masterClrMapping/>
  </p:clrMapOvr>
  <p:transition advClick="0" advTm="8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344304"/>
            <a:ext cx="10731329" cy="589190"/>
          </a:xfrm>
          <a:prstGeom prst="rect">
            <a:avLst/>
          </a:prstGeom>
        </p:spPr>
        <p:txBody>
          <a:bodyPr/>
          <a:lstStyle>
            <a:lvl1pPr>
              <a:defRPr kumimoji="0" lang="zh-CN" altLang="en-US" sz="3199" b="1" i="0" u="none" strike="noStrike" kern="0" cap="none" spc="0" normalizeH="0" baseline="0" dirty="0">
                <a:ln>
                  <a:noFill/>
                </a:ln>
                <a:solidFill>
                  <a:srgbClr val="384056"/>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600203"/>
            <a:ext cx="10731328" cy="4525736"/>
          </a:xfrm>
          <a:prstGeom prst="rect">
            <a:avLst/>
          </a:prstGeom>
          <a:noFill/>
        </p:spPr>
        <p:txBody>
          <a:bodyPr/>
          <a:lstStyle>
            <a:lvl1pPr marL="239106" marR="0" indent="-239106" algn="l" defTabSz="1218804" rtl="0" eaLnBrk="0" fontAlgn="base" latinLnBrk="0" hangingPunct="0">
              <a:lnSpc>
                <a:spcPct val="150000"/>
              </a:lnSpc>
              <a:spcBef>
                <a:spcPts val="0"/>
              </a:spcBef>
              <a:spcAft>
                <a:spcPct val="0"/>
              </a:spcAft>
              <a:buClr>
                <a:srgbClr val="71B2FF"/>
              </a:buCl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1897912191"/>
      </p:ext>
    </p:extLst>
  </p:cSld>
  <p:clrMapOvr>
    <a:masterClrMapping/>
  </p:clrMapOvr>
  <p:transition advClick="0" advTm="8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344304"/>
            <a:ext cx="10963473" cy="589190"/>
          </a:xfrm>
          <a:prstGeom prst="rect">
            <a:avLst/>
          </a:prstGeom>
        </p:spPr>
        <p:txBody>
          <a:bodyPr/>
          <a:lstStyle>
            <a:lvl1pPr>
              <a:defRPr kumimoji="0" lang="zh-CN" altLang="en-US" sz="3199" b="1" i="0" u="none" strike="noStrike" kern="0" cap="none" spc="0" normalizeH="0" baseline="0" dirty="0">
                <a:ln>
                  <a:noFill/>
                </a:ln>
                <a:solidFill>
                  <a:srgbClr val="384056"/>
                </a:solidFill>
                <a:effectLst/>
                <a:uLnTx/>
                <a:uFillTx/>
                <a:latin typeface="微软雅黑" pitchFamily="34" charset="-122"/>
                <a:ea typeface="微软雅黑" pitchFamily="34" charset="-122"/>
                <a:cs typeface="Arial" pitchFamily="34" charset="0"/>
              </a:defRPr>
            </a:lvl1pPr>
          </a:lstStyle>
          <a:p>
            <a:r>
              <a:rPr lang="zh-CN" altLang="en-US" dirty="0"/>
              <a:t>单击此处编辑母版标题样式</a:t>
            </a:r>
          </a:p>
        </p:txBody>
      </p:sp>
      <p:sp>
        <p:nvSpPr>
          <p:cNvPr id="3" name="内容占位符 2"/>
          <p:cNvSpPr>
            <a:spLocks noGrp="1"/>
          </p:cNvSpPr>
          <p:nvPr>
            <p:ph sz="half" idx="1"/>
          </p:nvPr>
        </p:nvSpPr>
        <p:spPr>
          <a:xfrm>
            <a:off x="623635" y="1600203"/>
            <a:ext cx="10963473" cy="4525736"/>
          </a:xfrm>
          <a:prstGeom prst="rect">
            <a:avLst/>
          </a:prstGeom>
          <a:solidFill>
            <a:schemeClr val="bg1"/>
          </a:solidFill>
        </p:spPr>
        <p:txBody>
          <a:bodyPr/>
          <a:lstStyle>
            <a:lvl1pPr marL="239106" marR="0" indent="-239106" algn="l" defTabSz="1218804" rtl="0" eaLnBrk="0" fontAlgn="base" latinLnBrk="0" hangingPunct="0">
              <a:lnSpc>
                <a:spcPct val="150000"/>
              </a:lnSpc>
              <a:spcBef>
                <a:spcPts val="0"/>
              </a:spcBef>
              <a:spcAft>
                <a:spcPct val="0"/>
              </a:spcAft>
              <a:buClr>
                <a:srgbClr val="71B2FF"/>
              </a:buCl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1pPr>
            <a:lvl2pPr marL="476096" marR="0" indent="-236990" algn="l" defTabSz="1218804" rtl="0" eaLnBrk="0" fontAlgn="base" latinLnBrk="0" hangingPunct="0">
              <a:lnSpc>
                <a:spcPct val="150000"/>
              </a:lnSpc>
              <a:spcBef>
                <a:spcPts val="0"/>
              </a:spcBef>
              <a:spcAft>
                <a:spcPct val="0"/>
              </a:spcAft>
              <a:buClr>
                <a:srgbClr val="71B2FF"/>
              </a:buClr>
              <a:buFont typeface="Arial" panose="020B0604020202020204" pitchFamily="34" charset="0"/>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2pPr>
            <a:lvl3pPr marL="833696" marR="0" indent="-236990" algn="l" defTabSz="1218804" rtl="0" eaLnBrk="0" fontAlgn="base" latinLnBrk="0" hangingPunct="0">
              <a:lnSpc>
                <a:spcPct val="150000"/>
              </a:lnSpc>
              <a:spcBef>
                <a:spcPts val="0"/>
              </a:spcBef>
              <a:spcAft>
                <a:spcPct val="0"/>
              </a:spcAft>
              <a:buClr>
                <a:srgbClr val="71B2FF"/>
              </a:buClr>
              <a:buFontTx/>
              <a:buChar char="-"/>
              <a:tabLst/>
              <a:defRPr kumimoji="0" lang="zh-CN" altLang="en-US" sz="2133" b="0" i="0" u="none" strike="noStrike" kern="0" cap="none" spc="0" normalizeH="0" baseline="0" dirty="0">
                <a:ln>
                  <a:noFill/>
                </a:ln>
                <a:solidFill>
                  <a:srgbClr val="000000"/>
                </a:solidFill>
                <a:effectLst/>
                <a:uLnTx/>
                <a:uFillTx/>
                <a:latin typeface="微软雅黑" pitchFamily="34" charset="-122"/>
                <a:ea typeface="微软雅黑" pitchFamily="34" charset="-122"/>
                <a:cs typeface="+mn-cs"/>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2771020153"/>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3636" y="344304"/>
            <a:ext cx="10963473" cy="589190"/>
          </a:xfrm>
          <a:prstGeom prst="rect">
            <a:avLst/>
          </a:prstGeom>
        </p:spPr>
        <p:txBody>
          <a:bodyPr/>
          <a:lstStyle>
            <a:lvl1pPr>
              <a:defRPr b="1">
                <a:solidFill>
                  <a:srgbClr val="384056"/>
                </a:solidFill>
              </a:defRPr>
            </a:lvl1pPr>
          </a:lstStyle>
          <a:p>
            <a:r>
              <a:rPr lang="zh-CN" altLang="en-US" dirty="0"/>
              <a:t>单击此处编辑母版标题样式</a:t>
            </a:r>
          </a:p>
        </p:txBody>
      </p:sp>
      <p:sp>
        <p:nvSpPr>
          <p:cNvPr id="3" name="内容占位符 2"/>
          <p:cNvSpPr>
            <a:spLocks noGrp="1"/>
          </p:cNvSpPr>
          <p:nvPr>
            <p:ph sz="half" idx="1"/>
          </p:nvPr>
        </p:nvSpPr>
        <p:spPr>
          <a:xfrm>
            <a:off x="623635" y="1600203"/>
            <a:ext cx="5290949" cy="4525736"/>
          </a:xfrm>
          <a:prstGeom prst="rect">
            <a:avLst/>
          </a:prstGeom>
        </p:spPr>
        <p:txBody>
          <a:bodyPr/>
          <a:lstStyle>
            <a:lvl1pPr marL="239106" indent="-239106">
              <a:lnSpc>
                <a:spcPct val="150000"/>
              </a:lnSpc>
              <a:spcBef>
                <a:spcPts val="0"/>
              </a:spcBef>
              <a:buClr>
                <a:schemeClr val="accent2">
                  <a:lumMod val="90000"/>
                </a:schemeClr>
              </a:buClr>
              <a:defRPr sz="2133" b="0">
                <a:latin typeface="微软雅黑" panose="020B0503020204020204" pitchFamily="34" charset="-122"/>
                <a:ea typeface="微软雅黑" panose="020B0503020204020204" pitchFamily="34" charset="-122"/>
              </a:defRPr>
            </a:lvl1pPr>
            <a:lvl2pPr marL="476096" indent="-236990">
              <a:lnSpc>
                <a:spcPct val="150000"/>
              </a:lnSpc>
              <a:spcBef>
                <a:spcPts val="0"/>
              </a:spcBef>
              <a:buClr>
                <a:schemeClr val="accent2">
                  <a:lumMod val="75000"/>
                </a:schemeClr>
              </a:buClr>
              <a:buFont typeface="Arial" panose="020B0604020202020204" pitchFamily="34" charset="0"/>
              <a:buChar char="◦"/>
              <a:defRPr sz="1866">
                <a:latin typeface="微软雅黑" panose="020B0503020204020204" pitchFamily="34" charset="-122"/>
                <a:ea typeface="微软雅黑" panose="020B0503020204020204" pitchFamily="34" charset="-122"/>
              </a:defRPr>
            </a:lvl2pPr>
            <a:lvl3pPr marL="833696" indent="-236990">
              <a:lnSpc>
                <a:spcPct val="150000"/>
              </a:lnSpc>
              <a:spcBef>
                <a:spcPts val="0"/>
              </a:spcBef>
              <a:buClr>
                <a:schemeClr val="accent2">
                  <a:lumMod val="90000"/>
                </a:schemeClr>
              </a:buClr>
              <a:buFontTx/>
              <a:buChar char="-"/>
              <a:defRPr sz="1599">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5" name="内容占位符 2"/>
          <p:cNvSpPr>
            <a:spLocks noGrp="1"/>
          </p:cNvSpPr>
          <p:nvPr>
            <p:ph sz="half" idx="10"/>
          </p:nvPr>
        </p:nvSpPr>
        <p:spPr>
          <a:xfrm>
            <a:off x="6296160" y="1600203"/>
            <a:ext cx="5290949" cy="4525736"/>
          </a:xfrm>
          <a:prstGeom prst="rect">
            <a:avLst/>
          </a:prstGeom>
        </p:spPr>
        <p:txBody>
          <a:bodyPr/>
          <a:lstStyle>
            <a:lvl1pPr marL="239106" indent="-239106">
              <a:lnSpc>
                <a:spcPct val="150000"/>
              </a:lnSpc>
              <a:spcBef>
                <a:spcPts val="0"/>
              </a:spcBef>
              <a:buClr>
                <a:schemeClr val="accent2">
                  <a:lumMod val="90000"/>
                </a:schemeClr>
              </a:buClr>
              <a:defRPr sz="2133" b="0">
                <a:latin typeface="微软雅黑" panose="020B0503020204020204" pitchFamily="34" charset="-122"/>
                <a:ea typeface="微软雅黑" panose="020B0503020204020204" pitchFamily="34" charset="-122"/>
              </a:defRPr>
            </a:lvl1pPr>
            <a:lvl2pPr marL="476096" indent="-236990">
              <a:lnSpc>
                <a:spcPct val="150000"/>
              </a:lnSpc>
              <a:spcBef>
                <a:spcPts val="0"/>
              </a:spcBef>
              <a:buClr>
                <a:schemeClr val="accent2">
                  <a:lumMod val="75000"/>
                </a:schemeClr>
              </a:buClr>
              <a:buFont typeface="Arial" panose="020B0604020202020204" pitchFamily="34" charset="0"/>
              <a:buChar char="◦"/>
              <a:defRPr sz="1866">
                <a:latin typeface="微软雅黑" panose="020B0503020204020204" pitchFamily="34" charset="-122"/>
                <a:ea typeface="微软雅黑" panose="020B0503020204020204" pitchFamily="34" charset="-122"/>
              </a:defRPr>
            </a:lvl2pPr>
            <a:lvl3pPr marL="833696" indent="-236990">
              <a:lnSpc>
                <a:spcPct val="150000"/>
              </a:lnSpc>
              <a:spcBef>
                <a:spcPts val="0"/>
              </a:spcBef>
              <a:buClr>
                <a:schemeClr val="accent2">
                  <a:lumMod val="90000"/>
                </a:schemeClr>
              </a:buClr>
              <a:buFontTx/>
              <a:buChar char="-"/>
              <a:defRPr sz="1599">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1506462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标题 1"/>
          <p:cNvSpPr>
            <a:spLocks noGrp="1"/>
          </p:cNvSpPr>
          <p:nvPr>
            <p:ph type="title"/>
          </p:nvPr>
        </p:nvSpPr>
        <p:spPr>
          <a:xfrm>
            <a:off x="623636" y="344304"/>
            <a:ext cx="10963473" cy="589190"/>
          </a:xfrm>
          <a:prstGeom prst="rect">
            <a:avLst/>
          </a:prstGeom>
        </p:spPr>
        <p:txBody>
          <a:bodyPr anchor="ctr"/>
          <a:lstStyle>
            <a:lvl1pPr>
              <a:defRPr sz="3200" b="1">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0" name="内容占位符 2"/>
          <p:cNvSpPr>
            <a:spLocks noGrp="1"/>
          </p:cNvSpPr>
          <p:nvPr>
            <p:ph sz="half" idx="1"/>
          </p:nvPr>
        </p:nvSpPr>
        <p:spPr>
          <a:xfrm>
            <a:off x="719684" y="1413398"/>
            <a:ext cx="10757396" cy="4525736"/>
          </a:xfrm>
          <a:prstGeom prst="rect">
            <a:avLst/>
          </a:prstGeom>
        </p:spPr>
        <p:txBody>
          <a:bodyPr/>
          <a:lstStyle>
            <a:lvl1pPr marL="239106" indent="-239106">
              <a:lnSpc>
                <a:spcPct val="150000"/>
              </a:lnSpc>
              <a:spcBef>
                <a:spcPts val="0"/>
              </a:spcBef>
              <a:buClr>
                <a:schemeClr val="accent2">
                  <a:lumMod val="90000"/>
                </a:schemeClr>
              </a:buClr>
              <a:defRPr sz="2133" b="0">
                <a:latin typeface="微软雅黑" panose="020B0503020204020204" pitchFamily="34" charset="-122"/>
                <a:ea typeface="微软雅黑" panose="020B0503020204020204" pitchFamily="34" charset="-122"/>
              </a:defRPr>
            </a:lvl1pPr>
            <a:lvl2pPr marL="476096" indent="-236990">
              <a:lnSpc>
                <a:spcPct val="150000"/>
              </a:lnSpc>
              <a:spcBef>
                <a:spcPts val="0"/>
              </a:spcBef>
              <a:buClr>
                <a:schemeClr val="accent2">
                  <a:lumMod val="75000"/>
                </a:schemeClr>
              </a:buClr>
              <a:buFont typeface="Arial" panose="020B0604020202020204" pitchFamily="34" charset="0"/>
              <a:buChar char="◦"/>
              <a:defRPr sz="1866">
                <a:latin typeface="微软雅黑" panose="020B0503020204020204" pitchFamily="34" charset="-122"/>
                <a:ea typeface="微软雅黑" panose="020B0503020204020204" pitchFamily="34" charset="-122"/>
              </a:defRPr>
            </a:lvl2pPr>
            <a:lvl3pPr marL="833696" indent="-236990">
              <a:lnSpc>
                <a:spcPct val="150000"/>
              </a:lnSpc>
              <a:spcBef>
                <a:spcPts val="0"/>
              </a:spcBef>
              <a:buClr>
                <a:schemeClr val="accent2">
                  <a:lumMod val="90000"/>
                </a:schemeClr>
              </a:buClr>
              <a:buFontTx/>
              <a:buChar char="-"/>
              <a:defRPr sz="1599">
                <a:latin typeface="微软雅黑" panose="020B0503020204020204" pitchFamily="34" charset="-122"/>
                <a:ea typeface="微软雅黑" panose="020B0503020204020204" pitchFamily="34" charset="-122"/>
              </a:defRPr>
            </a:lvl3pPr>
            <a:lvl4pPr>
              <a:defRPr sz="1542"/>
            </a:lvl4pPr>
            <a:lvl5pPr>
              <a:defRPr sz="1542"/>
            </a:lvl5pPr>
            <a:lvl6pPr>
              <a:defRPr sz="1542"/>
            </a:lvl6pPr>
            <a:lvl7pPr>
              <a:defRPr sz="1542"/>
            </a:lvl7pPr>
            <a:lvl8pPr>
              <a:defRPr sz="1542"/>
            </a:lvl8pPr>
            <a:lvl9pPr>
              <a:defRPr sz="1542"/>
            </a:lvl9pPr>
          </a:lstStyle>
          <a:p>
            <a:pPr lvl="0"/>
            <a:r>
              <a:rPr lang="zh-CN" altLang="en-US" dirty="0"/>
              <a:t>单击此处编辑母版文本样式</a:t>
            </a:r>
          </a:p>
          <a:p>
            <a:pPr lvl="1"/>
            <a:r>
              <a:rPr lang="zh-CN" altLang="en-US" dirty="0"/>
              <a:t>第二级</a:t>
            </a:r>
          </a:p>
          <a:p>
            <a:pPr lvl="2"/>
            <a:r>
              <a:rPr lang="zh-CN" altLang="en-US" dirty="0"/>
              <a:t>第三级</a:t>
            </a:r>
          </a:p>
        </p:txBody>
      </p:sp>
    </p:spTree>
    <p:extLst>
      <p:ext uri="{BB962C8B-B14F-4D97-AF65-F5344CB8AC3E}">
        <p14:creationId xmlns:p14="http://schemas.microsoft.com/office/powerpoint/2010/main" val="2140750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8493235" y="6504275"/>
            <a:ext cx="398981" cy="24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0" hangingPunct="0">
              <a:lnSpc>
                <a:spcPct val="85000"/>
              </a:lnSpc>
            </a:pPr>
            <a:r>
              <a:rPr lang="de-DE" altLang="zh-CN" sz="1333" dirty="0">
                <a:solidFill>
                  <a:srgbClr val="000000">
                    <a:lumMod val="65000"/>
                    <a:lumOff val="35000"/>
                  </a:srgbClr>
                </a:solidFill>
                <a:latin typeface="FrutigerNext LT Bold" pitchFamily="34" charset="0"/>
                <a:ea typeface="MS PGothic" pitchFamily="34" charset="-128"/>
              </a:rPr>
              <a:t> </a:t>
            </a:r>
            <a:fld id="{A4C34F22-587E-473D-9099-376F4F013A30}" type="slidenum">
              <a:rPr lang="de-DE" altLang="zh-CN" sz="1333">
                <a:solidFill>
                  <a:srgbClr val="000000">
                    <a:lumMod val="65000"/>
                    <a:lumOff val="35000"/>
                  </a:srgbClr>
                </a:solidFill>
                <a:latin typeface="FrutigerNext LT Light" pitchFamily="34" charset="0"/>
                <a:ea typeface="MS PGothic" pitchFamily="34" charset="-128"/>
              </a:rPr>
              <a:pPr eaLnBrk="0" hangingPunct="0">
                <a:lnSpc>
                  <a:spcPct val="85000"/>
                </a:lnSpc>
              </a:pPr>
              <a:t>‹#›</a:t>
            </a:fld>
            <a:endParaRPr lang="en-GB" altLang="zh-CN" sz="1333" dirty="0">
              <a:solidFill>
                <a:srgbClr val="000000">
                  <a:lumMod val="65000"/>
                  <a:lumOff val="35000"/>
                </a:srgbClr>
              </a:solidFill>
              <a:latin typeface="FrutigerNext LT Light" pitchFamily="34" charset="0"/>
              <a:ea typeface="MS PGothic" pitchFamily="34" charset="-128"/>
            </a:endParaRPr>
          </a:p>
        </p:txBody>
      </p:sp>
    </p:spTree>
    <p:extLst>
      <p:ext uri="{BB962C8B-B14F-4D97-AF65-F5344CB8AC3E}">
        <p14:creationId xmlns:p14="http://schemas.microsoft.com/office/powerpoint/2010/main" val="42617757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6" descr="C:\Users\z00205060\Desktop\CP项目\规范类文件\新建文件夹\巴展视觉物料规范-18.jp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3957" y="1050"/>
            <a:ext cx="12196763" cy="6856951"/>
          </a:xfrm>
          <a:prstGeom prst="rect">
            <a:avLst/>
          </a:prstGeom>
          <a:noFill/>
        </p:spPr>
      </p:pic>
      <p:sp>
        <p:nvSpPr>
          <p:cNvPr id="166" name="TextBox 165"/>
          <p:cNvSpPr txBox="1"/>
          <p:nvPr userDrawn="1"/>
        </p:nvSpPr>
        <p:spPr>
          <a:xfrm>
            <a:off x="239443" y="6285801"/>
            <a:ext cx="4706361" cy="338426"/>
          </a:xfrm>
          <a:prstGeom prst="rect">
            <a:avLst/>
          </a:prstGeom>
          <a:noFill/>
        </p:spPr>
        <p:txBody>
          <a:bodyPr wrap="square" rtlCol="0">
            <a:spAutoFit/>
          </a:bodyPr>
          <a:lstStyle/>
          <a:p>
            <a:r>
              <a:rPr lang="en-US" altLang="zh-CN" sz="1599" dirty="0">
                <a:solidFill>
                  <a:srgbClr val="000000">
                    <a:lumMod val="50000"/>
                    <a:lumOff val="50000"/>
                  </a:srgbClr>
                </a:solidFill>
                <a:latin typeface="+mj-ea"/>
                <a:ea typeface="+mj-ea"/>
              </a:rPr>
              <a:t>Building a better connected world</a:t>
            </a:r>
            <a:endParaRPr lang="zh-CN" altLang="en-US" sz="1599" dirty="0">
              <a:solidFill>
                <a:srgbClr val="000000">
                  <a:lumMod val="50000"/>
                  <a:lumOff val="50000"/>
                </a:srgbClr>
              </a:solidFill>
              <a:latin typeface="+mj-ea"/>
              <a:ea typeface="+mj-ea"/>
            </a:endParaRPr>
          </a:p>
        </p:txBody>
      </p:sp>
      <p:sp>
        <p:nvSpPr>
          <p:cNvPr id="167" name="副标题 2"/>
          <p:cNvSpPr txBox="1">
            <a:spLocks/>
          </p:cNvSpPr>
          <p:nvPr userDrawn="1"/>
        </p:nvSpPr>
        <p:spPr bwMode="auto">
          <a:xfrm>
            <a:off x="9644112" y="6308431"/>
            <a:ext cx="2505305"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rgbClr val="FFFFFF">
                    <a:lumMod val="50000"/>
                  </a:srgbClr>
                </a:solidFill>
                <a:latin typeface="+mj-ea"/>
                <a:ea typeface="+mj-ea"/>
              </a:rPr>
              <a:t>www.mindspore.cn</a:t>
            </a:r>
            <a:endParaRPr lang="zh-CN" altLang="en-US" sz="1333" b="0" dirty="0">
              <a:solidFill>
                <a:srgbClr val="FFFFFF">
                  <a:lumMod val="50000"/>
                </a:srgbClr>
              </a:solidFill>
              <a:latin typeface="+mj-ea"/>
              <a:ea typeface="+mj-ea"/>
            </a:endParaRPr>
          </a:p>
        </p:txBody>
      </p:sp>
      <p:pic>
        <p:nvPicPr>
          <p:cNvPr id="6" name="图片 5"/>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431540" y="357607"/>
            <a:ext cx="2003784" cy="1247753"/>
          </a:xfrm>
          <a:prstGeom prst="rect">
            <a:avLst/>
          </a:prstGeom>
        </p:spPr>
      </p:pic>
    </p:spTree>
    <p:extLst>
      <p:ext uri="{BB962C8B-B14F-4D97-AF65-F5344CB8AC3E}">
        <p14:creationId xmlns:p14="http://schemas.microsoft.com/office/powerpoint/2010/main" val="3450727918"/>
      </p:ext>
    </p:extLst>
  </p:cSld>
  <p:clrMap bg1="lt1" tx1="dk1" bg2="lt2" tx2="dk2" accent1="accent1" accent2="accent2" accent3="accent3" accent4="accent4" accent5="accent5" accent6="accent6" hlink="hlink" folHlink="folHlink"/>
  <p:sldLayoutIdLst>
    <p:sldLayoutId id="2147483830" r:id="rId1"/>
  </p:sldLayoutIdLst>
  <p:transition advClick="0" advTm="8000">
    <p:fade thruBlk="1"/>
  </p:transition>
  <p:hf hdr="0" ftr="0" dt="0"/>
  <p:txStyles>
    <p:titleStyle>
      <a:lvl1pPr algn="l" rtl="0" eaLnBrk="1" fontAlgn="base" hangingPunct="1">
        <a:spcBef>
          <a:spcPct val="0"/>
        </a:spcBef>
        <a:spcAft>
          <a:spcPct val="0"/>
        </a:spcAft>
        <a:defRPr sz="4265" b="1">
          <a:solidFill>
            <a:schemeClr val="tx1"/>
          </a:solidFill>
          <a:latin typeface="黑体" pitchFamily="49" charset="-122"/>
          <a:ea typeface="黑体" pitchFamily="49" charset="-122"/>
          <a:cs typeface="+mj-cs"/>
        </a:defRPr>
      </a:lvl1pPr>
      <a:lvl2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2pPr>
      <a:lvl3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3pPr>
      <a:lvl4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4pPr>
      <a:lvl5pPr algn="l" rtl="0" eaLnBrk="1" fontAlgn="base" hangingPunct="1">
        <a:spcBef>
          <a:spcPct val="0"/>
        </a:spcBef>
        <a:spcAft>
          <a:spcPct val="0"/>
        </a:spcAft>
        <a:defRPr sz="4265" b="1">
          <a:solidFill>
            <a:schemeClr val="tx1"/>
          </a:solidFill>
          <a:latin typeface="黑体" pitchFamily="49" charset="-122"/>
          <a:ea typeface="黑体" pitchFamily="49" charset="-122"/>
          <a:cs typeface="宋体" charset="-122"/>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1" fontAlgn="base" hangingPunct="1">
        <a:spcBef>
          <a:spcPct val="20000"/>
        </a:spcBef>
        <a:spcAft>
          <a:spcPct val="0"/>
        </a:spcAft>
        <a:buClr>
          <a:srgbClr val="990000"/>
        </a:buClr>
        <a:buChar char="•"/>
        <a:defRPr sz="3199" b="1">
          <a:solidFill>
            <a:schemeClr val="tx1"/>
          </a:solidFill>
          <a:latin typeface="+mn-lt"/>
          <a:ea typeface="+mn-ea"/>
          <a:cs typeface="+mn-cs"/>
        </a:defRPr>
      </a:lvl1pPr>
      <a:lvl2pPr marL="990278" indent="-380876" algn="l" rtl="0" eaLnBrk="1" fontAlgn="base" hangingPunct="1">
        <a:spcBef>
          <a:spcPct val="20000"/>
        </a:spcBef>
        <a:spcAft>
          <a:spcPct val="0"/>
        </a:spcAft>
        <a:buFont typeface="Arial" charset="0"/>
        <a:buChar char="›"/>
        <a:defRPr sz="2666">
          <a:solidFill>
            <a:schemeClr val="tx1"/>
          </a:solidFill>
          <a:latin typeface="+mn-lt"/>
          <a:ea typeface="+mn-ea"/>
          <a:cs typeface="+mn-cs"/>
        </a:defRPr>
      </a:lvl2pPr>
      <a:lvl3pPr marL="1523505" indent="-304701" algn="l" rtl="0" eaLnBrk="1" fontAlgn="base" hangingPunct="1">
        <a:spcBef>
          <a:spcPct val="20000"/>
        </a:spcBef>
        <a:spcAft>
          <a:spcPct val="0"/>
        </a:spcAft>
        <a:buFont typeface="FrutigerNext LT Medium" charset="0"/>
        <a:buChar char="»"/>
        <a:defRPr>
          <a:solidFill>
            <a:schemeClr val="tx1"/>
          </a:solidFill>
          <a:latin typeface="+mn-lt"/>
          <a:ea typeface="+mn-ea"/>
          <a:cs typeface="+mn-cs"/>
        </a:defRPr>
      </a:lvl3pPr>
      <a:lvl4pPr marL="2132907" indent="-304701" algn="l" rtl="0" eaLnBrk="1" fontAlgn="base" hangingPunct="1">
        <a:spcBef>
          <a:spcPct val="20000"/>
        </a:spcBef>
        <a:spcAft>
          <a:spcPct val="0"/>
        </a:spcAft>
        <a:buChar char="–"/>
        <a:defRPr sz="2133">
          <a:solidFill>
            <a:schemeClr val="tx1"/>
          </a:solidFill>
          <a:latin typeface="+mn-lt"/>
          <a:ea typeface="+mn-ea"/>
          <a:cs typeface="+mn-cs"/>
        </a:defRPr>
      </a:lvl4pPr>
      <a:lvl5pPr marL="2742308"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3" name="图片 8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H="1">
            <a:off x="0" y="1810"/>
            <a:ext cx="12196763" cy="4792771"/>
          </a:xfrm>
          <a:prstGeom prst="rect">
            <a:avLst/>
          </a:prstGeom>
        </p:spPr>
      </p:pic>
      <p:sp>
        <p:nvSpPr>
          <p:cNvPr id="78" name="矩形 77"/>
          <p:cNvSpPr/>
          <p:nvPr userDrawn="1"/>
        </p:nvSpPr>
        <p:spPr bwMode="auto">
          <a:xfrm>
            <a:off x="-33880" y="4752404"/>
            <a:ext cx="12230643" cy="2842586"/>
          </a:xfrm>
          <a:prstGeom prst="rect">
            <a:avLst/>
          </a:prstGeom>
          <a:blipFill dpi="0" rotWithShape="1">
            <a:blip r:embed="rId4" cstate="print">
              <a:alphaModFix amt="17000"/>
            </a:blip>
            <a:srcRect/>
            <a:stretch>
              <a:fillRect/>
            </a:stretch>
          </a:blipFill>
          <a:ln>
            <a:noFill/>
          </a:ln>
          <a:effectLst/>
        </p:spPr>
        <p:txBody>
          <a:bodyPr vert="horz" wrap="square" lIns="121882" tIns="60941" rIns="121882" bIns="60941" numCol="1" rtlCol="0" anchor="t" anchorCtr="0" compatLnSpc="1">
            <a:prstTxWarp prst="textNoShape">
              <a:avLst/>
            </a:prstTxWarp>
          </a:bodyPr>
          <a:lstStyle/>
          <a:p>
            <a:pPr>
              <a:buClr>
                <a:srgbClr val="CC9900"/>
              </a:buClr>
              <a:buFont typeface="Wingdings" pitchFamily="2" charset="2"/>
              <a:buChar char="n"/>
            </a:pPr>
            <a:endParaRPr lang="zh-CN" altLang="en-US">
              <a:solidFill>
                <a:srgbClr val="000000"/>
              </a:solidFill>
              <a:latin typeface="Arial" charset="0"/>
              <a:ea typeface="宋体" charset="-122"/>
            </a:endParaRPr>
          </a:p>
        </p:txBody>
      </p:sp>
      <p:sp>
        <p:nvSpPr>
          <p:cNvPr id="3077" name="Rectangle 15"/>
          <p:cNvSpPr>
            <a:spLocks noChangeArrowheads="1"/>
          </p:cNvSpPr>
          <p:nvPr/>
        </p:nvSpPr>
        <p:spPr bwMode="auto">
          <a:xfrm>
            <a:off x="-2604517" y="692151"/>
            <a:ext cx="2460528" cy="73613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英文标题</a:t>
            </a:r>
            <a:r>
              <a:rPr lang="en-US" altLang="zh-CN" sz="1466" dirty="0">
                <a:solidFill>
                  <a:srgbClr val="FFFFFF"/>
                </a:solidFill>
                <a:latin typeface="Calibri" charset="0"/>
                <a:ea typeface="宋体" charset="-122"/>
              </a:rPr>
              <a:t>:32-35pt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 R153 G0 B0</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内部使用字体 </a:t>
            </a:r>
            <a:r>
              <a:rPr lang="en-US" altLang="zh-CN" sz="1466" dirty="0">
                <a:solidFill>
                  <a:srgbClr val="FFFFFF"/>
                </a:solidFill>
                <a:latin typeface="Calibri" charset="0"/>
                <a:ea typeface="宋体" charset="-122"/>
              </a:rPr>
              <a:t>:</a:t>
            </a:r>
          </a:p>
          <a:p>
            <a:pPr marL="457051" indent="-457051" algn="r" eaLnBrk="0" hangingPunct="0">
              <a:lnSpc>
                <a:spcPct val="125000"/>
              </a:lnSpc>
              <a:spcBef>
                <a:spcPct val="20000"/>
              </a:spcBef>
              <a:buFont typeface="Arial" charset="0"/>
              <a:buNone/>
            </a:pPr>
            <a:r>
              <a:rPr lang="en-US" altLang="zh-CN" sz="1466" dirty="0" err="1">
                <a:solidFill>
                  <a:srgbClr val="FFFFFF"/>
                </a:solidFill>
                <a:latin typeface="Calibri" charset="0"/>
                <a:ea typeface="宋体" charset="-122"/>
              </a:rPr>
              <a:t>FrutigerNext</a:t>
            </a:r>
            <a:r>
              <a:rPr lang="en-US" altLang="zh-CN" sz="1466" dirty="0">
                <a:solidFill>
                  <a:srgbClr val="FFFFFF"/>
                </a:solidFill>
                <a:latin typeface="Calibri" charset="0"/>
                <a:ea typeface="宋体" charset="-122"/>
              </a:rPr>
              <a:t> LT Medium</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外部使用字体 </a:t>
            </a:r>
            <a:r>
              <a:rPr lang="en-US" altLang="zh-CN" sz="1466" dirty="0">
                <a:solidFill>
                  <a:srgbClr val="FFFFFF"/>
                </a:solidFill>
                <a:latin typeface="Calibri" charset="0"/>
                <a:ea typeface="宋体" charset="-122"/>
              </a:rPr>
              <a:t>: Arial</a:t>
            </a:r>
          </a:p>
          <a:p>
            <a:pPr marL="457051" indent="-457051" algn="r" eaLnBrk="0" hangingPunct="0">
              <a:lnSpc>
                <a:spcPct val="75000"/>
              </a:lnSpc>
              <a:spcBef>
                <a:spcPct val="20000"/>
              </a:spcBef>
              <a:buFont typeface="Arial" charset="0"/>
              <a:buNone/>
            </a:pPr>
            <a:endParaRPr lang="en-US" altLang="zh-CN"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中文标题</a:t>
            </a:r>
            <a:r>
              <a:rPr lang="en-US" altLang="zh-CN" sz="1466" dirty="0">
                <a:solidFill>
                  <a:srgbClr val="FFFFFF"/>
                </a:solidFill>
                <a:latin typeface="Calibri" charset="0"/>
                <a:ea typeface="宋体" charset="-122"/>
              </a:rPr>
              <a:t>:30-32pt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 R153 G0 B0</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字体</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黑体</a:t>
            </a: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英文正文</a:t>
            </a:r>
            <a:r>
              <a:rPr lang="en-US" altLang="zh-CN" sz="1466" dirty="0">
                <a:solidFill>
                  <a:srgbClr val="FFFFFF"/>
                </a:solidFill>
                <a:latin typeface="Calibri" charset="0"/>
                <a:ea typeface="宋体" charset="-122"/>
              </a:rPr>
              <a:t>:20-22pt</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子目录 </a:t>
            </a:r>
            <a:r>
              <a:rPr lang="en-US" altLang="zh-CN" sz="1466" dirty="0">
                <a:solidFill>
                  <a:srgbClr val="FFFFFF"/>
                </a:solidFill>
                <a:latin typeface="Calibri" charset="0"/>
                <a:ea typeface="宋体" charset="-122"/>
              </a:rPr>
              <a:t>(2-5</a:t>
            </a:r>
            <a:r>
              <a:rPr lang="zh-CN" altLang="en-US" sz="1466" dirty="0">
                <a:solidFill>
                  <a:srgbClr val="FFFFFF"/>
                </a:solidFill>
                <a:latin typeface="Calibri" charset="0"/>
                <a:ea typeface="宋体" charset="-122"/>
              </a:rPr>
              <a:t>级</a:t>
            </a:r>
            <a:r>
              <a:rPr lang="en-US" altLang="zh-CN" sz="1466" dirty="0">
                <a:solidFill>
                  <a:srgbClr val="FFFFFF"/>
                </a:solidFill>
                <a:latin typeface="Calibri" charset="0"/>
                <a:ea typeface="宋体" charset="-122"/>
              </a:rPr>
              <a:t>) :18pt  </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黑色</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内部使用字体 </a:t>
            </a:r>
            <a:r>
              <a:rPr lang="en-US" altLang="zh-CN" sz="1466" dirty="0">
                <a:solidFill>
                  <a:srgbClr val="FFFFFF"/>
                </a:solidFill>
                <a:latin typeface="Calibri" charset="0"/>
                <a:ea typeface="宋体" charset="-122"/>
              </a:rPr>
              <a:t>:</a:t>
            </a:r>
          </a:p>
          <a:p>
            <a:pPr marL="457051" indent="-457051" algn="r" eaLnBrk="0" hangingPunct="0">
              <a:lnSpc>
                <a:spcPct val="125000"/>
              </a:lnSpc>
              <a:spcBef>
                <a:spcPct val="20000"/>
              </a:spcBef>
              <a:buFont typeface="Arial" charset="0"/>
              <a:buNone/>
            </a:pPr>
            <a:r>
              <a:rPr lang="en-US" altLang="zh-CN" sz="1466" dirty="0" err="1">
                <a:solidFill>
                  <a:srgbClr val="FFFFFF"/>
                </a:solidFill>
                <a:latin typeface="Calibri" charset="0"/>
                <a:ea typeface="宋体" charset="-122"/>
              </a:rPr>
              <a:t>FrutigerNext</a:t>
            </a:r>
            <a:r>
              <a:rPr lang="en-US" altLang="zh-CN" sz="1466" dirty="0">
                <a:solidFill>
                  <a:srgbClr val="FFFFFF"/>
                </a:solidFill>
                <a:latin typeface="Calibri" charset="0"/>
                <a:ea typeface="宋体" charset="-122"/>
              </a:rPr>
              <a:t> LT Regular</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外部使用字体 </a:t>
            </a:r>
            <a:r>
              <a:rPr lang="en-US" altLang="zh-CN" sz="1466" dirty="0">
                <a:solidFill>
                  <a:srgbClr val="FFFFFF"/>
                </a:solidFill>
                <a:latin typeface="Calibri" charset="0"/>
                <a:ea typeface="宋体" charset="-122"/>
              </a:rPr>
              <a:t>: Arial</a:t>
            </a:r>
          </a:p>
          <a:p>
            <a:pPr marL="457051" indent="-457051" algn="r" eaLnBrk="0" hangingPunct="0">
              <a:lnSpc>
                <a:spcPct val="75000"/>
              </a:lnSpc>
              <a:spcBef>
                <a:spcPct val="20000"/>
              </a:spcBef>
              <a:buFont typeface="Arial" charset="0"/>
              <a:buNone/>
            </a:pPr>
            <a:endParaRPr lang="en-US" altLang="zh-CN"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中文正文</a:t>
            </a:r>
            <a:r>
              <a:rPr lang="en-US" altLang="zh-CN" sz="1466" dirty="0">
                <a:solidFill>
                  <a:srgbClr val="FFFFFF"/>
                </a:solidFill>
                <a:latin typeface="Calibri" charset="0"/>
                <a:ea typeface="宋体" charset="-122"/>
              </a:rPr>
              <a:t>:18-20pt</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子目录</a:t>
            </a:r>
            <a:r>
              <a:rPr lang="en-US" altLang="zh-CN" sz="1466" dirty="0">
                <a:solidFill>
                  <a:srgbClr val="FFFFFF"/>
                </a:solidFill>
                <a:latin typeface="Calibri" charset="0"/>
                <a:ea typeface="宋体" charset="-122"/>
              </a:rPr>
              <a:t>(2-5</a:t>
            </a:r>
            <a:r>
              <a:rPr lang="zh-CN" altLang="en-US" sz="1466" dirty="0">
                <a:solidFill>
                  <a:srgbClr val="FFFFFF"/>
                </a:solidFill>
                <a:latin typeface="Calibri" charset="0"/>
                <a:ea typeface="宋体" charset="-122"/>
              </a:rPr>
              <a:t>级</a:t>
            </a:r>
            <a:r>
              <a:rPr lang="en-US" altLang="zh-CN" sz="1466" dirty="0">
                <a:solidFill>
                  <a:srgbClr val="FFFFFF"/>
                </a:solidFill>
                <a:latin typeface="Calibri" charset="0"/>
                <a:ea typeface="宋体" charset="-122"/>
              </a:rPr>
              <a:t>):18pt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黑色</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字体</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细黑体</a:t>
            </a:r>
            <a:r>
              <a:rPr lang="zh-CN" altLang="en-US" sz="1466" b="1" dirty="0">
                <a:solidFill>
                  <a:srgbClr val="FFFFFF"/>
                </a:solidFill>
                <a:latin typeface="Arial" charset="0"/>
                <a:ea typeface="华文细黑" charset="-122"/>
              </a:rPr>
              <a:t> </a:t>
            </a:r>
          </a:p>
        </p:txBody>
      </p:sp>
      <p:sp>
        <p:nvSpPr>
          <p:cNvPr id="3081" name="Rectangle 17"/>
          <p:cNvSpPr>
            <a:spLocks noChangeArrowheads="1"/>
          </p:cNvSpPr>
          <p:nvPr/>
        </p:nvSpPr>
        <p:spPr bwMode="auto">
          <a:xfrm>
            <a:off x="12438159" y="3371842"/>
            <a:ext cx="1226029" cy="400051"/>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62" tIns="60931" rIns="121862" bIns="60931" anchor="ctr">
            <a:spAutoFit/>
          </a:bodyPr>
          <a:lstStyle/>
          <a:p>
            <a:endParaRPr lang="zh-CN" altLang="en-US">
              <a:solidFill>
                <a:srgbClr val="000000"/>
              </a:solidFill>
              <a:latin typeface="Calibri" charset="0"/>
              <a:ea typeface="宋体" charset="-122"/>
            </a:endParaRPr>
          </a:p>
        </p:txBody>
      </p:sp>
      <p:grpSp>
        <p:nvGrpSpPr>
          <p:cNvPr id="2" name="Group 18"/>
          <p:cNvGrpSpPr>
            <a:grpSpLocks/>
          </p:cNvGrpSpPr>
          <p:nvPr/>
        </p:nvGrpSpPr>
        <p:grpSpPr bwMode="auto">
          <a:xfrm>
            <a:off x="12552504" y="3727418"/>
            <a:ext cx="986752" cy="182532"/>
            <a:chOff x="5893" y="2387"/>
            <a:chExt cx="466" cy="115"/>
          </a:xfrm>
        </p:grpSpPr>
        <p:sp>
          <p:nvSpPr>
            <p:cNvPr id="3143" name="Rectangle 19"/>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4" name="Rectangle 20"/>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5" name="Rectangle 21"/>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6" name="Rectangle 22"/>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3" name="Group 23"/>
          <p:cNvGrpSpPr>
            <a:grpSpLocks/>
          </p:cNvGrpSpPr>
          <p:nvPr/>
        </p:nvGrpSpPr>
        <p:grpSpPr bwMode="auto">
          <a:xfrm>
            <a:off x="12552504" y="3943282"/>
            <a:ext cx="986752" cy="182532"/>
            <a:chOff x="5893" y="2523"/>
            <a:chExt cx="466" cy="115"/>
          </a:xfrm>
        </p:grpSpPr>
        <p:sp>
          <p:nvSpPr>
            <p:cNvPr id="3139" name="Rectangle 24"/>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0" name="Rectangle 25"/>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1" name="Rectangle 26"/>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2" name="Rectangle 27"/>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4" name="Group 28"/>
          <p:cNvGrpSpPr>
            <a:grpSpLocks/>
          </p:cNvGrpSpPr>
          <p:nvPr/>
        </p:nvGrpSpPr>
        <p:grpSpPr bwMode="auto">
          <a:xfrm>
            <a:off x="12552504" y="4159146"/>
            <a:ext cx="986752" cy="182532"/>
            <a:chOff x="5893" y="2659"/>
            <a:chExt cx="466" cy="115"/>
          </a:xfrm>
        </p:grpSpPr>
        <p:sp>
          <p:nvSpPr>
            <p:cNvPr id="3135" name="Rectangle 29"/>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6" name="Rectangle 30"/>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7" name="Rectangle 31"/>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8" name="Rectangle 32"/>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5" name="Group 33"/>
          <p:cNvGrpSpPr>
            <a:grpSpLocks/>
          </p:cNvGrpSpPr>
          <p:nvPr/>
        </p:nvGrpSpPr>
        <p:grpSpPr bwMode="auto">
          <a:xfrm>
            <a:off x="12552504" y="3511551"/>
            <a:ext cx="986752" cy="188882"/>
            <a:chOff x="5893" y="2251"/>
            <a:chExt cx="466" cy="119"/>
          </a:xfrm>
        </p:grpSpPr>
        <p:sp>
          <p:nvSpPr>
            <p:cNvPr id="3131" name="Rectangle 34"/>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2" name="Rectangle 35"/>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3" name="Rectangle 36"/>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4" name="Rectangle 37"/>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6" name="Group 38"/>
          <p:cNvGrpSpPr>
            <a:grpSpLocks/>
          </p:cNvGrpSpPr>
          <p:nvPr/>
        </p:nvGrpSpPr>
        <p:grpSpPr bwMode="auto">
          <a:xfrm>
            <a:off x="12552504" y="4519449"/>
            <a:ext cx="986752" cy="182532"/>
            <a:chOff x="5893" y="2886"/>
            <a:chExt cx="466" cy="115"/>
          </a:xfrm>
        </p:grpSpPr>
        <p:sp>
          <p:nvSpPr>
            <p:cNvPr id="3127" name="Rectangle 39"/>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8" name="Rectangle 40"/>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9" name="Rectangle 41"/>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0" name="Rectangle 42"/>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7" name="Group 43"/>
          <p:cNvGrpSpPr>
            <a:grpSpLocks/>
          </p:cNvGrpSpPr>
          <p:nvPr/>
        </p:nvGrpSpPr>
        <p:grpSpPr bwMode="auto">
          <a:xfrm>
            <a:off x="12552504" y="4735313"/>
            <a:ext cx="986752" cy="182532"/>
            <a:chOff x="5893" y="3022"/>
            <a:chExt cx="466" cy="115"/>
          </a:xfrm>
        </p:grpSpPr>
        <p:sp>
          <p:nvSpPr>
            <p:cNvPr id="3123" name="Rectangle 44"/>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4" name="Rectangle 45"/>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5" name="Rectangle 46"/>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6" name="Rectangle 47"/>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 name="Group 48"/>
          <p:cNvGrpSpPr>
            <a:grpSpLocks/>
          </p:cNvGrpSpPr>
          <p:nvPr/>
        </p:nvGrpSpPr>
        <p:grpSpPr bwMode="auto">
          <a:xfrm>
            <a:off x="12552504" y="4951179"/>
            <a:ext cx="986752" cy="182532"/>
            <a:chOff x="5893" y="3158"/>
            <a:chExt cx="466" cy="115"/>
          </a:xfrm>
        </p:grpSpPr>
        <p:sp>
          <p:nvSpPr>
            <p:cNvPr id="3119" name="Rectangle 49"/>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0" name="Rectangle 50"/>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1" name="Rectangle 51"/>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2" name="Rectangle 52"/>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 name="Group 53"/>
          <p:cNvGrpSpPr>
            <a:grpSpLocks/>
          </p:cNvGrpSpPr>
          <p:nvPr/>
        </p:nvGrpSpPr>
        <p:grpSpPr bwMode="auto">
          <a:xfrm>
            <a:off x="12552504" y="5311482"/>
            <a:ext cx="986752" cy="182532"/>
            <a:chOff x="5893" y="3385"/>
            <a:chExt cx="466" cy="115"/>
          </a:xfrm>
        </p:grpSpPr>
        <p:sp>
          <p:nvSpPr>
            <p:cNvPr id="3115" name="Rectangle 54"/>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6" name="Rectangle 55"/>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7" name="Rectangle 56"/>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8" name="Rectangle 57"/>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0" name="Group 58"/>
          <p:cNvGrpSpPr>
            <a:grpSpLocks/>
          </p:cNvGrpSpPr>
          <p:nvPr/>
        </p:nvGrpSpPr>
        <p:grpSpPr bwMode="auto">
          <a:xfrm>
            <a:off x="12552504" y="5527346"/>
            <a:ext cx="986752" cy="182532"/>
            <a:chOff x="5893" y="3521"/>
            <a:chExt cx="466" cy="115"/>
          </a:xfrm>
        </p:grpSpPr>
        <p:sp>
          <p:nvSpPr>
            <p:cNvPr id="3111" name="Rectangle 59"/>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2" name="Rectangle 60"/>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3" name="Rectangle 61"/>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4" name="Rectangle 62"/>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1" name="Group 63"/>
          <p:cNvGrpSpPr>
            <a:grpSpLocks/>
          </p:cNvGrpSpPr>
          <p:nvPr/>
        </p:nvGrpSpPr>
        <p:grpSpPr bwMode="auto">
          <a:xfrm>
            <a:off x="12552504" y="5743210"/>
            <a:ext cx="986752" cy="182532"/>
            <a:chOff x="5893" y="3657"/>
            <a:chExt cx="466" cy="115"/>
          </a:xfrm>
        </p:grpSpPr>
        <p:sp>
          <p:nvSpPr>
            <p:cNvPr id="3107" name="Rectangle 64"/>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8" name="Rectangle 65"/>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9" name="Rectangle 66"/>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0" name="Rectangle 67"/>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2" name="Group 68"/>
          <p:cNvGrpSpPr>
            <a:grpSpLocks/>
          </p:cNvGrpSpPr>
          <p:nvPr/>
        </p:nvGrpSpPr>
        <p:grpSpPr bwMode="auto">
          <a:xfrm>
            <a:off x="12552504" y="6103513"/>
            <a:ext cx="986752" cy="182532"/>
            <a:chOff x="5893" y="3884"/>
            <a:chExt cx="466" cy="115"/>
          </a:xfrm>
        </p:grpSpPr>
        <p:sp>
          <p:nvSpPr>
            <p:cNvPr id="3103" name="Rectangle 69"/>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4" name="Rectangle 70"/>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5" name="Rectangle 71"/>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6" name="Rectangle 72"/>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3" name="Group 73"/>
          <p:cNvGrpSpPr>
            <a:grpSpLocks/>
          </p:cNvGrpSpPr>
          <p:nvPr/>
        </p:nvGrpSpPr>
        <p:grpSpPr bwMode="auto">
          <a:xfrm>
            <a:off x="12552504" y="6328901"/>
            <a:ext cx="986752" cy="182532"/>
            <a:chOff x="5893" y="4026"/>
            <a:chExt cx="466" cy="115"/>
          </a:xfrm>
        </p:grpSpPr>
        <p:sp>
          <p:nvSpPr>
            <p:cNvPr id="3099" name="Rectangle 74"/>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0" name="Rectangle 75"/>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1" name="Rectangle 76"/>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2" name="Rectangle 77"/>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4" name="Group 78"/>
          <p:cNvGrpSpPr>
            <a:grpSpLocks/>
          </p:cNvGrpSpPr>
          <p:nvPr/>
        </p:nvGrpSpPr>
        <p:grpSpPr bwMode="auto">
          <a:xfrm>
            <a:off x="12552504" y="6552703"/>
            <a:ext cx="986752" cy="182532"/>
            <a:chOff x="5893" y="4167"/>
            <a:chExt cx="466" cy="115"/>
          </a:xfrm>
        </p:grpSpPr>
        <p:sp>
          <p:nvSpPr>
            <p:cNvPr id="3095" name="Rectangle 79"/>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6" name="Rectangle 80"/>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7" name="Rectangle 81"/>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8" name="Rectangle 82"/>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sp>
        <p:nvSpPr>
          <p:cNvPr id="3079" name="Rectangle 83"/>
          <p:cNvSpPr>
            <a:spLocks noChangeArrowheads="1"/>
          </p:cNvSpPr>
          <p:nvPr/>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FFFFFF"/>
                </a:solidFill>
                <a:latin typeface="微软雅黑" pitchFamily="34" charset="-122"/>
                <a:ea typeface="微软雅黑" pitchFamily="34" charset="-122"/>
              </a:rPr>
              <a:t>建议同一页面内不超过四种颜色，以下是</a:t>
            </a:r>
            <a:r>
              <a:rPr lang="en-US" altLang="zh-CN" sz="1333" dirty="0">
                <a:solidFill>
                  <a:srgbClr val="FFFFFF"/>
                </a:solidFill>
                <a:latin typeface="微软雅黑" pitchFamily="34" charset="-122"/>
                <a:ea typeface="微软雅黑" pitchFamily="34" charset="-122"/>
              </a:rPr>
              <a:t>13</a:t>
            </a:r>
            <a:r>
              <a:rPr lang="zh-CN" altLang="en-US" sz="1333" dirty="0">
                <a:solidFill>
                  <a:srgbClr val="FFFFFF"/>
                </a:solidFill>
                <a:latin typeface="微软雅黑" pitchFamily="34" charset="-122"/>
                <a:ea typeface="微软雅黑" pitchFamily="34" charset="-122"/>
              </a:rPr>
              <a:t>组配色方案，同一页面内只选择一组使用。（仅供参考）</a:t>
            </a:r>
          </a:p>
        </p:txBody>
      </p:sp>
      <p:sp>
        <p:nvSpPr>
          <p:cNvPr id="3080" name="Rectangle 84"/>
          <p:cNvSpPr>
            <a:spLocks noChangeArrowheads="1"/>
          </p:cNvSpPr>
          <p:nvPr/>
        </p:nvSpPr>
        <p:spPr bwMode="auto">
          <a:xfrm>
            <a:off x="12340755" y="8468"/>
            <a:ext cx="1494950" cy="846317"/>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a:lnSpc>
                <a:spcPct val="120000"/>
              </a:lnSpc>
              <a:buClr>
                <a:srgbClr val="777777"/>
              </a:buClr>
              <a:buSzPct val="60000"/>
              <a:buFont typeface="Wingdings" charset="2"/>
              <a:buNone/>
            </a:pPr>
            <a:r>
              <a:rPr lang="zh-CN" altLang="en-US" sz="1333">
                <a:solidFill>
                  <a:srgbClr val="FFFFFF"/>
                </a:solidFill>
                <a:latin typeface="微软雅黑" pitchFamily="34" charset="-122"/>
                <a:ea typeface="微软雅黑" pitchFamily="34" charset="-122"/>
              </a:rPr>
              <a:t>客户或者合作伙伴的标志放在右上角</a:t>
            </a:r>
            <a:r>
              <a:rPr lang="en-US" altLang="zh-CN" sz="1333">
                <a:solidFill>
                  <a:srgbClr val="FFFFFF"/>
                </a:solidFill>
                <a:latin typeface="微软雅黑" pitchFamily="34" charset="-122"/>
                <a:ea typeface="微软雅黑" pitchFamily="34" charset="-122"/>
              </a:rPr>
              <a:t>.</a:t>
            </a:r>
            <a:endParaRPr lang="zh-CN" altLang="en-US" sz="1333">
              <a:solidFill>
                <a:srgbClr val="FFFFFF"/>
              </a:solidFill>
              <a:latin typeface="微软雅黑" pitchFamily="34" charset="-122"/>
              <a:ea typeface="微软雅黑" pitchFamily="34" charset="-122"/>
            </a:endParaRPr>
          </a:p>
        </p:txBody>
      </p:sp>
      <p:sp>
        <p:nvSpPr>
          <p:cNvPr id="77" name="副标题 2"/>
          <p:cNvSpPr txBox="1">
            <a:spLocks/>
          </p:cNvSpPr>
          <p:nvPr userDrawn="1"/>
        </p:nvSpPr>
        <p:spPr bwMode="auto">
          <a:xfrm>
            <a:off x="3664323" y="6347930"/>
            <a:ext cx="4868117"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rgbClr val="FFFFFF">
                    <a:lumMod val="50000"/>
                  </a:srgbClr>
                </a:solidFill>
                <a:latin typeface="微软雅黑" panose="020B0503020204020204" pitchFamily="34" charset="-122"/>
                <a:ea typeface="微软雅黑" panose="020B0503020204020204" pitchFamily="34" charset="-122"/>
              </a:rPr>
              <a:t>Huawei Confidential</a:t>
            </a:r>
          </a:p>
        </p:txBody>
      </p:sp>
      <p:pic>
        <p:nvPicPr>
          <p:cNvPr id="1026" name="Picture 2"/>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143395" y="6296150"/>
            <a:ext cx="2708275" cy="495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 name="图片 78"/>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1278919" y="6300502"/>
            <a:ext cx="781181" cy="486440"/>
          </a:xfrm>
          <a:prstGeom prst="rect">
            <a:avLst/>
          </a:prstGeom>
        </p:spPr>
      </p:pic>
    </p:spTree>
    <p:extLst>
      <p:ext uri="{BB962C8B-B14F-4D97-AF65-F5344CB8AC3E}">
        <p14:creationId xmlns:p14="http://schemas.microsoft.com/office/powerpoint/2010/main" val="1898216256"/>
      </p:ext>
    </p:extLst>
  </p:cSld>
  <p:clrMap bg1="lt1" tx1="dk1" bg2="lt2" tx2="dk2" accent1="accent1" accent2="accent2" accent3="accent3" accent4="accent4" accent5="accent5" accent6="accent6" hlink="hlink" folHlink="folHlink"/>
  <p:sldLayoutIdLst>
    <p:sldLayoutId id="2147483889" r:id="rId1"/>
  </p:sldLayoutIdLst>
  <p:transition advClick="0" advTm="8000">
    <p:fade thruBlk="1"/>
  </p:transition>
  <p:hf hdr="0" ftr="0" dt="0"/>
  <p:txStyles>
    <p:titleStyle>
      <a:lvl1pPr algn="l" rtl="0" eaLnBrk="0" fontAlgn="base" hangingPunct="0">
        <a:spcBef>
          <a:spcPct val="0"/>
        </a:spcBef>
        <a:spcAft>
          <a:spcPct val="0"/>
        </a:spcAft>
        <a:defRPr sz="4265" b="1">
          <a:solidFill>
            <a:srgbClr val="0070C0"/>
          </a:solidFill>
          <a:latin typeface="微软雅黑" pitchFamily="34" charset="-122"/>
          <a:ea typeface="微软雅黑" pitchFamily="34" charset="-122"/>
          <a:cs typeface="Arial" pitchFamily="34" charset="0"/>
        </a:defRPr>
      </a:lvl1pPr>
      <a:lvl2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0" fontAlgn="base" hangingPunct="0">
        <a:lnSpc>
          <a:spcPct val="140000"/>
        </a:lnSpc>
        <a:spcBef>
          <a:spcPct val="0"/>
        </a:spcBef>
        <a:spcAft>
          <a:spcPct val="0"/>
        </a:spcAft>
        <a:buClr>
          <a:srgbClr val="777777"/>
        </a:buClr>
        <a:buSzPct val="60000"/>
        <a:buFont typeface="Wingdings" charset="2"/>
        <a:buChar char="l"/>
        <a:defRPr sz="2666">
          <a:solidFill>
            <a:schemeClr val="tx1"/>
          </a:solidFill>
          <a:latin typeface="微软雅黑" pitchFamily="34" charset="-122"/>
          <a:ea typeface="微软雅黑" pitchFamily="34" charset="-122"/>
          <a:cs typeface="+mn-cs"/>
        </a:defRPr>
      </a:lvl1pPr>
      <a:lvl2pPr marL="990278" indent="-380876" algn="l" rtl="0" eaLnBrk="0" fontAlgn="base" hangingPunct="0">
        <a:lnSpc>
          <a:spcPct val="140000"/>
        </a:lnSpc>
        <a:spcBef>
          <a:spcPct val="0"/>
        </a:spcBef>
        <a:spcAft>
          <a:spcPct val="0"/>
        </a:spcAft>
        <a:buSzPct val="50000"/>
        <a:buFont typeface="Wingdings" charset="2"/>
        <a:buChar char="p"/>
        <a:defRPr>
          <a:solidFill>
            <a:schemeClr val="tx1"/>
          </a:solidFill>
          <a:latin typeface="微软雅黑" pitchFamily="34" charset="-122"/>
          <a:ea typeface="微软雅黑" pitchFamily="34" charset="-122"/>
          <a:cs typeface="+mn-cs"/>
        </a:defRPr>
      </a:lvl2pPr>
      <a:lvl3pPr marL="1523505" indent="-304701" algn="l" rtl="0" eaLnBrk="0" fontAlgn="base" hangingPunct="0">
        <a:lnSpc>
          <a:spcPct val="140000"/>
        </a:lnSpc>
        <a:spcBef>
          <a:spcPct val="0"/>
        </a:spcBef>
        <a:spcAft>
          <a:spcPct val="0"/>
        </a:spcAft>
        <a:buSzPct val="50000"/>
        <a:buFont typeface="Wingdings" charset="2"/>
        <a:buChar char="n"/>
        <a:defRPr sz="2133">
          <a:solidFill>
            <a:schemeClr val="tx1"/>
          </a:solidFill>
          <a:latin typeface="微软雅黑" pitchFamily="34" charset="-122"/>
          <a:ea typeface="微软雅黑" pitchFamily="34" charset="-122"/>
          <a:cs typeface="+mn-cs"/>
        </a:defRPr>
      </a:lvl3pPr>
      <a:lvl4pPr marL="2132907" indent="-304701" algn="l" rtl="0" eaLnBrk="0" fontAlgn="base" hangingPunct="0">
        <a:lnSpc>
          <a:spcPct val="140000"/>
        </a:lnSpc>
        <a:spcBef>
          <a:spcPct val="0"/>
        </a:spcBef>
        <a:spcAft>
          <a:spcPct val="0"/>
        </a:spcAft>
        <a:buChar char="–"/>
        <a:defRPr sz="1866">
          <a:solidFill>
            <a:schemeClr val="tx1"/>
          </a:solidFill>
          <a:latin typeface="微软雅黑" pitchFamily="34" charset="-122"/>
          <a:ea typeface="微软雅黑" pitchFamily="34" charset="-122"/>
          <a:cs typeface="+mn-cs"/>
        </a:defRPr>
      </a:lvl4pPr>
      <a:lvl5pPr marL="2742308" indent="-304701" algn="l" rtl="0" eaLnBrk="0" fontAlgn="base" hangingPunct="0">
        <a:lnSpc>
          <a:spcPct val="140000"/>
        </a:lnSpc>
        <a:spcBef>
          <a:spcPct val="0"/>
        </a:spcBef>
        <a:spcAft>
          <a:spcPct val="0"/>
        </a:spcAft>
        <a:buFont typeface="Arial" charset="0"/>
        <a:buChar char="~"/>
        <a:defRPr sz="1599">
          <a:solidFill>
            <a:schemeClr val="tx1"/>
          </a:solidFill>
          <a:latin typeface="微软雅黑" pitchFamily="34" charset="-122"/>
          <a:ea typeface="微软雅黑" pitchFamily="34" charset="-122"/>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8" name="矩形 77"/>
          <p:cNvSpPr/>
          <p:nvPr userDrawn="1"/>
        </p:nvSpPr>
        <p:spPr bwMode="auto">
          <a:xfrm>
            <a:off x="-33880" y="4752404"/>
            <a:ext cx="12230643" cy="2842586"/>
          </a:xfrm>
          <a:prstGeom prst="rect">
            <a:avLst/>
          </a:prstGeom>
          <a:blipFill dpi="0" rotWithShape="1">
            <a:blip r:embed="rId4" cstate="print">
              <a:alphaModFix amt="17000"/>
            </a:blip>
            <a:srcRect/>
            <a:stretch>
              <a:fillRect/>
            </a:stretch>
          </a:blipFill>
          <a:ln>
            <a:noFill/>
          </a:ln>
          <a:effectLst/>
        </p:spPr>
        <p:txBody>
          <a:bodyPr vert="horz" wrap="square" lIns="121882" tIns="60941" rIns="121882" bIns="60941" numCol="1" rtlCol="0" anchor="t" anchorCtr="0" compatLnSpc="1">
            <a:prstTxWarp prst="textNoShape">
              <a:avLst/>
            </a:prstTxWarp>
          </a:bodyPr>
          <a:lstStyle/>
          <a:p>
            <a:pPr>
              <a:buClr>
                <a:srgbClr val="CC9900"/>
              </a:buClr>
              <a:buFont typeface="Wingdings" pitchFamily="2" charset="2"/>
              <a:buChar char="n"/>
            </a:pPr>
            <a:endParaRPr lang="zh-CN" altLang="en-US">
              <a:solidFill>
                <a:srgbClr val="000000"/>
              </a:solidFill>
              <a:latin typeface="Arial" charset="0"/>
              <a:ea typeface="宋体" charset="-122"/>
            </a:endParaRPr>
          </a:p>
        </p:txBody>
      </p:sp>
      <p:sp>
        <p:nvSpPr>
          <p:cNvPr id="3077" name="Rectangle 15"/>
          <p:cNvSpPr>
            <a:spLocks noChangeArrowheads="1"/>
          </p:cNvSpPr>
          <p:nvPr/>
        </p:nvSpPr>
        <p:spPr bwMode="auto">
          <a:xfrm>
            <a:off x="-2604517" y="692151"/>
            <a:ext cx="2460528" cy="7361369"/>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英文标题</a:t>
            </a:r>
            <a:r>
              <a:rPr lang="en-US" altLang="zh-CN" sz="1466" dirty="0">
                <a:solidFill>
                  <a:srgbClr val="FFFFFF"/>
                </a:solidFill>
                <a:latin typeface="Calibri" charset="0"/>
                <a:ea typeface="宋体" charset="-122"/>
              </a:rPr>
              <a:t>:32-35pt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 R153 G0 B0</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内部使用字体 </a:t>
            </a:r>
            <a:r>
              <a:rPr lang="en-US" altLang="zh-CN" sz="1466" dirty="0">
                <a:solidFill>
                  <a:srgbClr val="FFFFFF"/>
                </a:solidFill>
                <a:latin typeface="Calibri" charset="0"/>
                <a:ea typeface="宋体" charset="-122"/>
              </a:rPr>
              <a:t>:</a:t>
            </a:r>
          </a:p>
          <a:p>
            <a:pPr marL="457051" indent="-457051" algn="r" eaLnBrk="0" hangingPunct="0">
              <a:lnSpc>
                <a:spcPct val="125000"/>
              </a:lnSpc>
              <a:spcBef>
                <a:spcPct val="20000"/>
              </a:spcBef>
              <a:buFont typeface="Arial" charset="0"/>
              <a:buNone/>
            </a:pPr>
            <a:r>
              <a:rPr lang="en-US" altLang="zh-CN" sz="1466" dirty="0" err="1">
                <a:solidFill>
                  <a:srgbClr val="FFFFFF"/>
                </a:solidFill>
                <a:latin typeface="Calibri" charset="0"/>
                <a:ea typeface="宋体" charset="-122"/>
              </a:rPr>
              <a:t>FrutigerNext</a:t>
            </a:r>
            <a:r>
              <a:rPr lang="en-US" altLang="zh-CN" sz="1466" dirty="0">
                <a:solidFill>
                  <a:srgbClr val="FFFFFF"/>
                </a:solidFill>
                <a:latin typeface="Calibri" charset="0"/>
                <a:ea typeface="宋体" charset="-122"/>
              </a:rPr>
              <a:t> LT Medium</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外部使用字体 </a:t>
            </a:r>
            <a:r>
              <a:rPr lang="en-US" altLang="zh-CN" sz="1466" dirty="0">
                <a:solidFill>
                  <a:srgbClr val="FFFFFF"/>
                </a:solidFill>
                <a:latin typeface="Calibri" charset="0"/>
                <a:ea typeface="宋体" charset="-122"/>
              </a:rPr>
              <a:t>: Arial</a:t>
            </a:r>
          </a:p>
          <a:p>
            <a:pPr marL="457051" indent="-457051" algn="r" eaLnBrk="0" hangingPunct="0">
              <a:lnSpc>
                <a:spcPct val="75000"/>
              </a:lnSpc>
              <a:spcBef>
                <a:spcPct val="20000"/>
              </a:spcBef>
              <a:buFont typeface="Arial" charset="0"/>
              <a:buNone/>
            </a:pPr>
            <a:endParaRPr lang="en-US" altLang="zh-CN"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中文标题</a:t>
            </a:r>
            <a:r>
              <a:rPr lang="en-US" altLang="zh-CN" sz="1466" dirty="0">
                <a:solidFill>
                  <a:srgbClr val="FFFFFF"/>
                </a:solidFill>
                <a:latin typeface="Calibri" charset="0"/>
                <a:ea typeface="宋体" charset="-122"/>
              </a:rPr>
              <a:t>:30-32pt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 R153 G0 B0</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字体</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黑体</a:t>
            </a: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英文正文</a:t>
            </a:r>
            <a:r>
              <a:rPr lang="en-US" altLang="zh-CN" sz="1466" dirty="0">
                <a:solidFill>
                  <a:srgbClr val="FFFFFF"/>
                </a:solidFill>
                <a:latin typeface="Calibri" charset="0"/>
                <a:ea typeface="宋体" charset="-122"/>
              </a:rPr>
              <a:t>:20-22pt</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子目录 </a:t>
            </a:r>
            <a:r>
              <a:rPr lang="en-US" altLang="zh-CN" sz="1466" dirty="0">
                <a:solidFill>
                  <a:srgbClr val="FFFFFF"/>
                </a:solidFill>
                <a:latin typeface="Calibri" charset="0"/>
                <a:ea typeface="宋体" charset="-122"/>
              </a:rPr>
              <a:t>(2-5</a:t>
            </a:r>
            <a:r>
              <a:rPr lang="zh-CN" altLang="en-US" sz="1466" dirty="0">
                <a:solidFill>
                  <a:srgbClr val="FFFFFF"/>
                </a:solidFill>
                <a:latin typeface="Calibri" charset="0"/>
                <a:ea typeface="宋体" charset="-122"/>
              </a:rPr>
              <a:t>级</a:t>
            </a:r>
            <a:r>
              <a:rPr lang="en-US" altLang="zh-CN" sz="1466" dirty="0">
                <a:solidFill>
                  <a:srgbClr val="FFFFFF"/>
                </a:solidFill>
                <a:latin typeface="Calibri" charset="0"/>
                <a:ea typeface="宋体" charset="-122"/>
              </a:rPr>
              <a:t>) :18pt  </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黑色</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内部使用字体 </a:t>
            </a:r>
            <a:r>
              <a:rPr lang="en-US" altLang="zh-CN" sz="1466" dirty="0">
                <a:solidFill>
                  <a:srgbClr val="FFFFFF"/>
                </a:solidFill>
                <a:latin typeface="Calibri" charset="0"/>
                <a:ea typeface="宋体" charset="-122"/>
              </a:rPr>
              <a:t>:</a:t>
            </a:r>
          </a:p>
          <a:p>
            <a:pPr marL="457051" indent="-457051" algn="r" eaLnBrk="0" hangingPunct="0">
              <a:lnSpc>
                <a:spcPct val="125000"/>
              </a:lnSpc>
              <a:spcBef>
                <a:spcPct val="20000"/>
              </a:spcBef>
              <a:buFont typeface="Arial" charset="0"/>
              <a:buNone/>
            </a:pPr>
            <a:r>
              <a:rPr lang="en-US" altLang="zh-CN" sz="1466" dirty="0" err="1">
                <a:solidFill>
                  <a:srgbClr val="FFFFFF"/>
                </a:solidFill>
                <a:latin typeface="Calibri" charset="0"/>
                <a:ea typeface="宋体" charset="-122"/>
              </a:rPr>
              <a:t>FrutigerNext</a:t>
            </a:r>
            <a:r>
              <a:rPr lang="en-US" altLang="zh-CN" sz="1466" dirty="0">
                <a:solidFill>
                  <a:srgbClr val="FFFFFF"/>
                </a:solidFill>
                <a:latin typeface="Calibri" charset="0"/>
                <a:ea typeface="宋体" charset="-122"/>
              </a:rPr>
              <a:t> LT Regular</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外部使用字体 </a:t>
            </a:r>
            <a:r>
              <a:rPr lang="en-US" altLang="zh-CN" sz="1466" dirty="0">
                <a:solidFill>
                  <a:srgbClr val="FFFFFF"/>
                </a:solidFill>
                <a:latin typeface="Calibri" charset="0"/>
                <a:ea typeface="宋体" charset="-122"/>
              </a:rPr>
              <a:t>: Arial</a:t>
            </a:r>
          </a:p>
          <a:p>
            <a:pPr marL="457051" indent="-457051" algn="r" eaLnBrk="0" hangingPunct="0">
              <a:lnSpc>
                <a:spcPct val="75000"/>
              </a:lnSpc>
              <a:spcBef>
                <a:spcPct val="20000"/>
              </a:spcBef>
              <a:buFont typeface="Arial" charset="0"/>
              <a:buNone/>
            </a:pPr>
            <a:endParaRPr lang="en-US" altLang="zh-CN"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中文正文</a:t>
            </a:r>
            <a:r>
              <a:rPr lang="en-US" altLang="zh-CN" sz="1466" dirty="0">
                <a:solidFill>
                  <a:srgbClr val="FFFFFF"/>
                </a:solidFill>
                <a:latin typeface="Calibri" charset="0"/>
                <a:ea typeface="宋体" charset="-122"/>
              </a:rPr>
              <a:t>:18-20pt</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子目录</a:t>
            </a:r>
            <a:r>
              <a:rPr lang="en-US" altLang="zh-CN" sz="1466" dirty="0">
                <a:solidFill>
                  <a:srgbClr val="FFFFFF"/>
                </a:solidFill>
                <a:latin typeface="Calibri" charset="0"/>
                <a:ea typeface="宋体" charset="-122"/>
              </a:rPr>
              <a:t>(2-5</a:t>
            </a:r>
            <a:r>
              <a:rPr lang="zh-CN" altLang="en-US" sz="1466" dirty="0">
                <a:solidFill>
                  <a:srgbClr val="FFFFFF"/>
                </a:solidFill>
                <a:latin typeface="Calibri" charset="0"/>
                <a:ea typeface="宋体" charset="-122"/>
              </a:rPr>
              <a:t>级</a:t>
            </a:r>
            <a:r>
              <a:rPr lang="en-US" altLang="zh-CN" sz="1466" dirty="0">
                <a:solidFill>
                  <a:srgbClr val="FFFFFF"/>
                </a:solidFill>
                <a:latin typeface="Calibri" charset="0"/>
                <a:ea typeface="宋体" charset="-122"/>
              </a:rPr>
              <a:t>):18pt </a:t>
            </a:r>
            <a:endParaRPr lang="zh-CN" altLang="en-US" sz="1466" dirty="0">
              <a:solidFill>
                <a:srgbClr val="FFFFFF"/>
              </a:solidFill>
              <a:latin typeface="Calibri" charset="0"/>
              <a:ea typeface="宋体" charset="-122"/>
            </a:endParaRP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颜色</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黑色</a:t>
            </a:r>
          </a:p>
          <a:p>
            <a:pPr marL="457051" indent="-457051" algn="r" eaLnBrk="0" hangingPunct="0">
              <a:lnSpc>
                <a:spcPct val="125000"/>
              </a:lnSpc>
              <a:spcBef>
                <a:spcPct val="20000"/>
              </a:spcBef>
              <a:buFont typeface="Arial" charset="0"/>
              <a:buNone/>
            </a:pPr>
            <a:r>
              <a:rPr lang="zh-CN" altLang="en-US" sz="1466" dirty="0">
                <a:solidFill>
                  <a:srgbClr val="FFFFFF"/>
                </a:solidFill>
                <a:latin typeface="Calibri" charset="0"/>
                <a:ea typeface="宋体" charset="-122"/>
              </a:rPr>
              <a:t>字体</a:t>
            </a:r>
            <a:r>
              <a:rPr lang="en-US" altLang="zh-CN" sz="1466" dirty="0">
                <a:solidFill>
                  <a:srgbClr val="FFFFFF"/>
                </a:solidFill>
                <a:latin typeface="Calibri" charset="0"/>
                <a:ea typeface="宋体" charset="-122"/>
              </a:rPr>
              <a:t>:</a:t>
            </a:r>
            <a:r>
              <a:rPr lang="zh-CN" altLang="en-US" sz="1466" dirty="0">
                <a:solidFill>
                  <a:srgbClr val="FFFFFF"/>
                </a:solidFill>
                <a:latin typeface="Calibri" charset="0"/>
                <a:ea typeface="宋体" charset="-122"/>
              </a:rPr>
              <a:t>细黑体</a:t>
            </a:r>
            <a:r>
              <a:rPr lang="zh-CN" altLang="en-US" sz="1466" b="1" dirty="0">
                <a:solidFill>
                  <a:srgbClr val="FFFFFF"/>
                </a:solidFill>
                <a:latin typeface="Arial" charset="0"/>
                <a:ea typeface="华文细黑" charset="-122"/>
              </a:rPr>
              <a:t> </a:t>
            </a:r>
          </a:p>
        </p:txBody>
      </p:sp>
      <p:sp>
        <p:nvSpPr>
          <p:cNvPr id="3081" name="Rectangle 17"/>
          <p:cNvSpPr>
            <a:spLocks noChangeArrowheads="1"/>
          </p:cNvSpPr>
          <p:nvPr/>
        </p:nvSpPr>
        <p:spPr bwMode="auto">
          <a:xfrm>
            <a:off x="12438159" y="3371842"/>
            <a:ext cx="1226029" cy="400051"/>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1862" tIns="60931" rIns="121862" bIns="60931" anchor="ctr">
            <a:spAutoFit/>
          </a:bodyPr>
          <a:lstStyle/>
          <a:p>
            <a:endParaRPr lang="zh-CN" altLang="en-US">
              <a:solidFill>
                <a:srgbClr val="000000"/>
              </a:solidFill>
              <a:latin typeface="Calibri" charset="0"/>
              <a:ea typeface="宋体" charset="-122"/>
            </a:endParaRPr>
          </a:p>
        </p:txBody>
      </p:sp>
      <p:grpSp>
        <p:nvGrpSpPr>
          <p:cNvPr id="2" name="Group 18"/>
          <p:cNvGrpSpPr>
            <a:grpSpLocks/>
          </p:cNvGrpSpPr>
          <p:nvPr/>
        </p:nvGrpSpPr>
        <p:grpSpPr bwMode="auto">
          <a:xfrm>
            <a:off x="12552504" y="3727418"/>
            <a:ext cx="986752" cy="182532"/>
            <a:chOff x="5893" y="2387"/>
            <a:chExt cx="466" cy="115"/>
          </a:xfrm>
        </p:grpSpPr>
        <p:sp>
          <p:nvSpPr>
            <p:cNvPr id="3143" name="Rectangle 19"/>
            <p:cNvSpPr>
              <a:spLocks noChangeArrowheads="1"/>
            </p:cNvSpPr>
            <p:nvPr/>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4" name="Rectangle 20"/>
            <p:cNvSpPr>
              <a:spLocks noChangeArrowheads="1"/>
            </p:cNvSpPr>
            <p:nvPr/>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5" name="Rectangle 21"/>
            <p:cNvSpPr>
              <a:spLocks noChangeArrowheads="1"/>
            </p:cNvSpPr>
            <p:nvPr/>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6" name="Rectangle 22"/>
            <p:cNvSpPr>
              <a:spLocks noChangeArrowheads="1"/>
            </p:cNvSpPr>
            <p:nvPr/>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3" name="Group 23"/>
          <p:cNvGrpSpPr>
            <a:grpSpLocks/>
          </p:cNvGrpSpPr>
          <p:nvPr/>
        </p:nvGrpSpPr>
        <p:grpSpPr bwMode="auto">
          <a:xfrm>
            <a:off x="12552504" y="3943282"/>
            <a:ext cx="986752" cy="182532"/>
            <a:chOff x="5893" y="2523"/>
            <a:chExt cx="466" cy="115"/>
          </a:xfrm>
        </p:grpSpPr>
        <p:sp>
          <p:nvSpPr>
            <p:cNvPr id="3139" name="Rectangle 24"/>
            <p:cNvSpPr>
              <a:spLocks noChangeArrowheads="1"/>
            </p:cNvSpPr>
            <p:nvPr/>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0" name="Rectangle 25"/>
            <p:cNvSpPr>
              <a:spLocks noChangeArrowheads="1"/>
            </p:cNvSpPr>
            <p:nvPr/>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1" name="Rectangle 26"/>
            <p:cNvSpPr>
              <a:spLocks noChangeArrowheads="1"/>
            </p:cNvSpPr>
            <p:nvPr/>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42" name="Rectangle 27"/>
            <p:cNvSpPr>
              <a:spLocks noChangeArrowheads="1"/>
            </p:cNvSpPr>
            <p:nvPr/>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4" name="Group 28"/>
          <p:cNvGrpSpPr>
            <a:grpSpLocks/>
          </p:cNvGrpSpPr>
          <p:nvPr/>
        </p:nvGrpSpPr>
        <p:grpSpPr bwMode="auto">
          <a:xfrm>
            <a:off x="12552504" y="4159146"/>
            <a:ext cx="986752" cy="182532"/>
            <a:chOff x="5893" y="2659"/>
            <a:chExt cx="466" cy="115"/>
          </a:xfrm>
        </p:grpSpPr>
        <p:sp>
          <p:nvSpPr>
            <p:cNvPr id="3135" name="Rectangle 29"/>
            <p:cNvSpPr>
              <a:spLocks noChangeArrowheads="1"/>
            </p:cNvSpPr>
            <p:nvPr/>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6" name="Rectangle 30"/>
            <p:cNvSpPr>
              <a:spLocks noChangeArrowheads="1"/>
            </p:cNvSpPr>
            <p:nvPr/>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7" name="Rectangle 31"/>
            <p:cNvSpPr>
              <a:spLocks noChangeArrowheads="1"/>
            </p:cNvSpPr>
            <p:nvPr/>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8" name="Rectangle 32"/>
            <p:cNvSpPr>
              <a:spLocks noChangeArrowheads="1"/>
            </p:cNvSpPr>
            <p:nvPr/>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5" name="Group 33"/>
          <p:cNvGrpSpPr>
            <a:grpSpLocks/>
          </p:cNvGrpSpPr>
          <p:nvPr/>
        </p:nvGrpSpPr>
        <p:grpSpPr bwMode="auto">
          <a:xfrm>
            <a:off x="12552504" y="3511551"/>
            <a:ext cx="986752" cy="188882"/>
            <a:chOff x="5893" y="2251"/>
            <a:chExt cx="466" cy="119"/>
          </a:xfrm>
        </p:grpSpPr>
        <p:sp>
          <p:nvSpPr>
            <p:cNvPr id="3131" name="Rectangle 34"/>
            <p:cNvSpPr>
              <a:spLocks noChangeArrowheads="1"/>
            </p:cNvSpPr>
            <p:nvPr/>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2" name="Rectangle 35"/>
            <p:cNvSpPr>
              <a:spLocks noChangeArrowheads="1"/>
            </p:cNvSpPr>
            <p:nvPr/>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3" name="Rectangle 36"/>
            <p:cNvSpPr>
              <a:spLocks noChangeArrowheads="1"/>
            </p:cNvSpPr>
            <p:nvPr/>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4" name="Rectangle 37"/>
            <p:cNvSpPr>
              <a:spLocks noChangeArrowheads="1"/>
            </p:cNvSpPr>
            <p:nvPr/>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6" name="Group 38"/>
          <p:cNvGrpSpPr>
            <a:grpSpLocks/>
          </p:cNvGrpSpPr>
          <p:nvPr/>
        </p:nvGrpSpPr>
        <p:grpSpPr bwMode="auto">
          <a:xfrm>
            <a:off x="12552504" y="4519449"/>
            <a:ext cx="986752" cy="182532"/>
            <a:chOff x="5893" y="2886"/>
            <a:chExt cx="466" cy="115"/>
          </a:xfrm>
        </p:grpSpPr>
        <p:sp>
          <p:nvSpPr>
            <p:cNvPr id="3127" name="Rectangle 39"/>
            <p:cNvSpPr>
              <a:spLocks noChangeArrowheads="1"/>
            </p:cNvSpPr>
            <p:nvPr/>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8" name="Rectangle 40"/>
            <p:cNvSpPr>
              <a:spLocks noChangeArrowheads="1"/>
            </p:cNvSpPr>
            <p:nvPr/>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9" name="Rectangle 41"/>
            <p:cNvSpPr>
              <a:spLocks noChangeArrowheads="1"/>
            </p:cNvSpPr>
            <p:nvPr/>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30" name="Rectangle 42"/>
            <p:cNvSpPr>
              <a:spLocks noChangeArrowheads="1"/>
            </p:cNvSpPr>
            <p:nvPr/>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7" name="Group 43"/>
          <p:cNvGrpSpPr>
            <a:grpSpLocks/>
          </p:cNvGrpSpPr>
          <p:nvPr/>
        </p:nvGrpSpPr>
        <p:grpSpPr bwMode="auto">
          <a:xfrm>
            <a:off x="12552504" y="4735313"/>
            <a:ext cx="986752" cy="182532"/>
            <a:chOff x="5893" y="3022"/>
            <a:chExt cx="466" cy="115"/>
          </a:xfrm>
        </p:grpSpPr>
        <p:sp>
          <p:nvSpPr>
            <p:cNvPr id="3123" name="Rectangle 44"/>
            <p:cNvSpPr>
              <a:spLocks noChangeArrowheads="1"/>
            </p:cNvSpPr>
            <p:nvPr/>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4" name="Rectangle 45"/>
            <p:cNvSpPr>
              <a:spLocks noChangeArrowheads="1"/>
            </p:cNvSpPr>
            <p:nvPr/>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5" name="Rectangle 46"/>
            <p:cNvSpPr>
              <a:spLocks noChangeArrowheads="1"/>
            </p:cNvSpPr>
            <p:nvPr/>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6" name="Rectangle 47"/>
            <p:cNvSpPr>
              <a:spLocks noChangeArrowheads="1"/>
            </p:cNvSpPr>
            <p:nvPr/>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8" name="Group 48"/>
          <p:cNvGrpSpPr>
            <a:grpSpLocks/>
          </p:cNvGrpSpPr>
          <p:nvPr/>
        </p:nvGrpSpPr>
        <p:grpSpPr bwMode="auto">
          <a:xfrm>
            <a:off x="12552504" y="4951179"/>
            <a:ext cx="986752" cy="182532"/>
            <a:chOff x="5893" y="3158"/>
            <a:chExt cx="466" cy="115"/>
          </a:xfrm>
        </p:grpSpPr>
        <p:sp>
          <p:nvSpPr>
            <p:cNvPr id="3119" name="Rectangle 49"/>
            <p:cNvSpPr>
              <a:spLocks noChangeArrowheads="1"/>
            </p:cNvSpPr>
            <p:nvPr/>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0" name="Rectangle 50"/>
            <p:cNvSpPr>
              <a:spLocks noChangeArrowheads="1"/>
            </p:cNvSpPr>
            <p:nvPr/>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1" name="Rectangle 51"/>
            <p:cNvSpPr>
              <a:spLocks noChangeArrowheads="1"/>
            </p:cNvSpPr>
            <p:nvPr/>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22" name="Rectangle 52"/>
            <p:cNvSpPr>
              <a:spLocks noChangeArrowheads="1"/>
            </p:cNvSpPr>
            <p:nvPr/>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9" name="Group 53"/>
          <p:cNvGrpSpPr>
            <a:grpSpLocks/>
          </p:cNvGrpSpPr>
          <p:nvPr/>
        </p:nvGrpSpPr>
        <p:grpSpPr bwMode="auto">
          <a:xfrm>
            <a:off x="12552504" y="5311482"/>
            <a:ext cx="986752" cy="182532"/>
            <a:chOff x="5893" y="3385"/>
            <a:chExt cx="466" cy="115"/>
          </a:xfrm>
        </p:grpSpPr>
        <p:sp>
          <p:nvSpPr>
            <p:cNvPr id="3115" name="Rectangle 54"/>
            <p:cNvSpPr>
              <a:spLocks noChangeArrowheads="1"/>
            </p:cNvSpPr>
            <p:nvPr/>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6" name="Rectangle 55"/>
            <p:cNvSpPr>
              <a:spLocks noChangeArrowheads="1"/>
            </p:cNvSpPr>
            <p:nvPr/>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7" name="Rectangle 56"/>
            <p:cNvSpPr>
              <a:spLocks noChangeArrowheads="1"/>
            </p:cNvSpPr>
            <p:nvPr/>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8" name="Rectangle 57"/>
            <p:cNvSpPr>
              <a:spLocks noChangeArrowheads="1"/>
            </p:cNvSpPr>
            <p:nvPr/>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0" name="Group 58"/>
          <p:cNvGrpSpPr>
            <a:grpSpLocks/>
          </p:cNvGrpSpPr>
          <p:nvPr/>
        </p:nvGrpSpPr>
        <p:grpSpPr bwMode="auto">
          <a:xfrm>
            <a:off x="12552504" y="5527346"/>
            <a:ext cx="986752" cy="182532"/>
            <a:chOff x="5893" y="3521"/>
            <a:chExt cx="466" cy="115"/>
          </a:xfrm>
        </p:grpSpPr>
        <p:sp>
          <p:nvSpPr>
            <p:cNvPr id="3111" name="Rectangle 59"/>
            <p:cNvSpPr>
              <a:spLocks noChangeArrowheads="1"/>
            </p:cNvSpPr>
            <p:nvPr/>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2" name="Rectangle 60"/>
            <p:cNvSpPr>
              <a:spLocks noChangeArrowheads="1"/>
            </p:cNvSpPr>
            <p:nvPr/>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3" name="Rectangle 61"/>
            <p:cNvSpPr>
              <a:spLocks noChangeArrowheads="1"/>
            </p:cNvSpPr>
            <p:nvPr/>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4" name="Rectangle 62"/>
            <p:cNvSpPr>
              <a:spLocks noChangeArrowheads="1"/>
            </p:cNvSpPr>
            <p:nvPr/>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1" name="Group 63"/>
          <p:cNvGrpSpPr>
            <a:grpSpLocks/>
          </p:cNvGrpSpPr>
          <p:nvPr/>
        </p:nvGrpSpPr>
        <p:grpSpPr bwMode="auto">
          <a:xfrm>
            <a:off x="12552504" y="5743210"/>
            <a:ext cx="986752" cy="182532"/>
            <a:chOff x="5893" y="3657"/>
            <a:chExt cx="466" cy="115"/>
          </a:xfrm>
        </p:grpSpPr>
        <p:sp>
          <p:nvSpPr>
            <p:cNvPr id="3107" name="Rectangle 64"/>
            <p:cNvSpPr>
              <a:spLocks noChangeArrowheads="1"/>
            </p:cNvSpPr>
            <p:nvPr/>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8" name="Rectangle 65"/>
            <p:cNvSpPr>
              <a:spLocks noChangeArrowheads="1"/>
            </p:cNvSpPr>
            <p:nvPr/>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9" name="Rectangle 66"/>
            <p:cNvSpPr>
              <a:spLocks noChangeArrowheads="1"/>
            </p:cNvSpPr>
            <p:nvPr/>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10" name="Rectangle 67"/>
            <p:cNvSpPr>
              <a:spLocks noChangeArrowheads="1"/>
            </p:cNvSpPr>
            <p:nvPr/>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2" name="Group 68"/>
          <p:cNvGrpSpPr>
            <a:grpSpLocks/>
          </p:cNvGrpSpPr>
          <p:nvPr/>
        </p:nvGrpSpPr>
        <p:grpSpPr bwMode="auto">
          <a:xfrm>
            <a:off x="12552504" y="6103513"/>
            <a:ext cx="986752" cy="182532"/>
            <a:chOff x="5893" y="3884"/>
            <a:chExt cx="466" cy="115"/>
          </a:xfrm>
        </p:grpSpPr>
        <p:sp>
          <p:nvSpPr>
            <p:cNvPr id="3103" name="Rectangle 69"/>
            <p:cNvSpPr>
              <a:spLocks noChangeArrowheads="1"/>
            </p:cNvSpPr>
            <p:nvPr/>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4" name="Rectangle 70"/>
            <p:cNvSpPr>
              <a:spLocks noChangeArrowheads="1"/>
            </p:cNvSpPr>
            <p:nvPr/>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5" name="Rectangle 71"/>
            <p:cNvSpPr>
              <a:spLocks noChangeArrowheads="1"/>
            </p:cNvSpPr>
            <p:nvPr/>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6" name="Rectangle 72"/>
            <p:cNvSpPr>
              <a:spLocks noChangeArrowheads="1"/>
            </p:cNvSpPr>
            <p:nvPr/>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3" name="Group 73"/>
          <p:cNvGrpSpPr>
            <a:grpSpLocks/>
          </p:cNvGrpSpPr>
          <p:nvPr/>
        </p:nvGrpSpPr>
        <p:grpSpPr bwMode="auto">
          <a:xfrm>
            <a:off x="12552504" y="6328901"/>
            <a:ext cx="986752" cy="182532"/>
            <a:chOff x="5893" y="4026"/>
            <a:chExt cx="466" cy="115"/>
          </a:xfrm>
        </p:grpSpPr>
        <p:sp>
          <p:nvSpPr>
            <p:cNvPr id="3099" name="Rectangle 74"/>
            <p:cNvSpPr>
              <a:spLocks noChangeArrowheads="1"/>
            </p:cNvSpPr>
            <p:nvPr/>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0" name="Rectangle 75"/>
            <p:cNvSpPr>
              <a:spLocks noChangeArrowheads="1"/>
            </p:cNvSpPr>
            <p:nvPr/>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1" name="Rectangle 76"/>
            <p:cNvSpPr>
              <a:spLocks noChangeArrowheads="1"/>
            </p:cNvSpPr>
            <p:nvPr/>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102" name="Rectangle 77"/>
            <p:cNvSpPr>
              <a:spLocks noChangeArrowheads="1"/>
            </p:cNvSpPr>
            <p:nvPr/>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grpSp>
        <p:nvGrpSpPr>
          <p:cNvPr id="14" name="Group 78"/>
          <p:cNvGrpSpPr>
            <a:grpSpLocks/>
          </p:cNvGrpSpPr>
          <p:nvPr/>
        </p:nvGrpSpPr>
        <p:grpSpPr bwMode="auto">
          <a:xfrm>
            <a:off x="12552504" y="6552703"/>
            <a:ext cx="986752" cy="182532"/>
            <a:chOff x="5893" y="4167"/>
            <a:chExt cx="466" cy="115"/>
          </a:xfrm>
        </p:grpSpPr>
        <p:sp>
          <p:nvSpPr>
            <p:cNvPr id="3095" name="Rectangle 79"/>
            <p:cNvSpPr>
              <a:spLocks noChangeArrowheads="1"/>
            </p:cNvSpPr>
            <p:nvPr/>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6" name="Rectangle 80"/>
            <p:cNvSpPr>
              <a:spLocks noChangeArrowheads="1"/>
            </p:cNvSpPr>
            <p:nvPr/>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7" name="Rectangle 81"/>
            <p:cNvSpPr>
              <a:spLocks noChangeArrowheads="1"/>
            </p:cNvSpPr>
            <p:nvPr/>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sp>
          <p:nvSpPr>
            <p:cNvPr id="3098" name="Rectangle 82"/>
            <p:cNvSpPr>
              <a:spLocks noChangeArrowheads="1"/>
            </p:cNvSpPr>
            <p:nvPr/>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latin typeface="Calibri" charset="0"/>
                <a:ea typeface="宋体" charset="-122"/>
              </a:endParaRPr>
            </a:p>
          </p:txBody>
        </p:sp>
      </p:grpSp>
      <p:sp>
        <p:nvSpPr>
          <p:cNvPr id="3079" name="Rectangle 83"/>
          <p:cNvSpPr>
            <a:spLocks noChangeArrowheads="1"/>
          </p:cNvSpPr>
          <p:nvPr/>
        </p:nvSpPr>
        <p:spPr bwMode="auto">
          <a:xfrm>
            <a:off x="12340755" y="1341968"/>
            <a:ext cx="1590238" cy="1871982"/>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eaLnBrk="0" hangingPunct="0">
              <a:lnSpc>
                <a:spcPct val="120000"/>
              </a:lnSpc>
              <a:spcBef>
                <a:spcPct val="20000"/>
              </a:spcBef>
              <a:buFont typeface="Arial" charset="0"/>
              <a:buNone/>
            </a:pPr>
            <a:r>
              <a:rPr lang="zh-CN" altLang="en-US" sz="1333" dirty="0">
                <a:solidFill>
                  <a:srgbClr val="FFFFFF"/>
                </a:solidFill>
                <a:latin typeface="微软雅黑" pitchFamily="34" charset="-122"/>
                <a:ea typeface="微软雅黑" pitchFamily="34" charset="-122"/>
              </a:rPr>
              <a:t>配色参考方案：</a:t>
            </a:r>
          </a:p>
          <a:p>
            <a:pPr eaLnBrk="0" hangingPunct="0">
              <a:lnSpc>
                <a:spcPct val="120000"/>
              </a:lnSpc>
              <a:spcBef>
                <a:spcPct val="20000"/>
              </a:spcBef>
              <a:buFont typeface="Arial" charset="0"/>
              <a:buNone/>
            </a:pPr>
            <a:r>
              <a:rPr lang="zh-CN" altLang="en-US" sz="1333" dirty="0">
                <a:solidFill>
                  <a:srgbClr val="FFFFFF"/>
                </a:solidFill>
                <a:latin typeface="微软雅黑" pitchFamily="34" charset="-122"/>
                <a:ea typeface="微软雅黑" pitchFamily="34" charset="-122"/>
              </a:rPr>
              <a:t>建议同一页面内不超过四种颜色，以下是</a:t>
            </a:r>
            <a:r>
              <a:rPr lang="en-US" altLang="zh-CN" sz="1333" dirty="0">
                <a:solidFill>
                  <a:srgbClr val="FFFFFF"/>
                </a:solidFill>
                <a:latin typeface="微软雅黑" pitchFamily="34" charset="-122"/>
                <a:ea typeface="微软雅黑" pitchFamily="34" charset="-122"/>
              </a:rPr>
              <a:t>13</a:t>
            </a:r>
            <a:r>
              <a:rPr lang="zh-CN" altLang="en-US" sz="1333" dirty="0">
                <a:solidFill>
                  <a:srgbClr val="FFFFFF"/>
                </a:solidFill>
                <a:latin typeface="微软雅黑" pitchFamily="34" charset="-122"/>
                <a:ea typeface="微软雅黑" pitchFamily="34" charset="-122"/>
              </a:rPr>
              <a:t>组配色方案，同一页面内只选择一组使用。（仅供参考）</a:t>
            </a:r>
          </a:p>
        </p:txBody>
      </p:sp>
      <p:sp>
        <p:nvSpPr>
          <p:cNvPr id="3080" name="Rectangle 84"/>
          <p:cNvSpPr>
            <a:spLocks noChangeArrowheads="1"/>
          </p:cNvSpPr>
          <p:nvPr/>
        </p:nvSpPr>
        <p:spPr bwMode="auto">
          <a:xfrm>
            <a:off x="12340755" y="8468"/>
            <a:ext cx="1494950" cy="846317"/>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a:lnSpc>
                <a:spcPct val="120000"/>
              </a:lnSpc>
              <a:buClr>
                <a:srgbClr val="777777"/>
              </a:buClr>
              <a:buSzPct val="60000"/>
              <a:buFont typeface="Wingdings" charset="2"/>
              <a:buNone/>
            </a:pPr>
            <a:r>
              <a:rPr lang="zh-CN" altLang="en-US" sz="1333">
                <a:solidFill>
                  <a:srgbClr val="FFFFFF"/>
                </a:solidFill>
                <a:latin typeface="微软雅黑" pitchFamily="34" charset="-122"/>
                <a:ea typeface="微软雅黑" pitchFamily="34" charset="-122"/>
              </a:rPr>
              <a:t>客户或者合作伙伴的标志放在右上角</a:t>
            </a:r>
            <a:r>
              <a:rPr lang="en-US" altLang="zh-CN" sz="1333">
                <a:solidFill>
                  <a:srgbClr val="FFFFFF"/>
                </a:solidFill>
                <a:latin typeface="微软雅黑" pitchFamily="34" charset="-122"/>
                <a:ea typeface="微软雅黑" pitchFamily="34" charset="-122"/>
              </a:rPr>
              <a:t>.</a:t>
            </a:r>
            <a:endParaRPr lang="zh-CN" altLang="en-US" sz="1333">
              <a:solidFill>
                <a:srgbClr val="FFFFFF"/>
              </a:solidFill>
              <a:latin typeface="微软雅黑" pitchFamily="34" charset="-122"/>
              <a:ea typeface="微软雅黑" pitchFamily="34" charset="-122"/>
            </a:endParaRPr>
          </a:p>
        </p:txBody>
      </p:sp>
      <p:sp>
        <p:nvSpPr>
          <p:cNvPr id="77" name="副标题 2"/>
          <p:cNvSpPr txBox="1">
            <a:spLocks/>
          </p:cNvSpPr>
          <p:nvPr userDrawn="1"/>
        </p:nvSpPr>
        <p:spPr bwMode="auto">
          <a:xfrm>
            <a:off x="3664323" y="6363355"/>
            <a:ext cx="4868117" cy="391583"/>
          </a:xfrm>
          <a:prstGeom prst="rect">
            <a:avLst/>
          </a:prstGeom>
        </p:spPr>
        <p:txBody>
          <a:bodyPr anchor="ctr"/>
          <a:lstStyle>
            <a:lvl1pPr marL="342900" indent="-342900" algn="l" rtl="0" eaLnBrk="1" fontAlgn="base" hangingPunct="1">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Font typeface="Arial" charset="0"/>
              <a:buChar char="~"/>
              <a:defRPr sz="1600">
                <a:solidFill>
                  <a:schemeClr val="tx1"/>
                </a:solidFill>
                <a:latin typeface="+mn-lt"/>
                <a:ea typeface="+mn-ea"/>
              </a:defRPr>
            </a:lvl5pPr>
            <a:lvl6pPr marL="2514600" indent="-228600" algn="l" rtl="0" eaLnBrk="1" fontAlgn="base" hangingPunct="1">
              <a:spcBef>
                <a:spcPct val="20000"/>
              </a:spcBef>
              <a:spcAft>
                <a:spcPct val="0"/>
              </a:spcAft>
              <a:buFont typeface="Arial" charset="0"/>
              <a:buChar char="~"/>
              <a:defRPr sz="16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6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6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600">
                <a:solidFill>
                  <a:schemeClr val="tx1"/>
                </a:solidFill>
                <a:latin typeface="+mn-lt"/>
                <a:ea typeface="+mn-ea"/>
              </a:defRPr>
            </a:lvl9pPr>
          </a:lstStyle>
          <a:p>
            <a:pPr marL="0" indent="0" algn="ctr">
              <a:buFontTx/>
              <a:buNone/>
              <a:defRPr/>
            </a:pPr>
            <a:r>
              <a:rPr lang="en-US" altLang="zh-CN" sz="1333" b="0" dirty="0">
                <a:solidFill>
                  <a:srgbClr val="FFFFFF">
                    <a:lumMod val="50000"/>
                  </a:srgbClr>
                </a:solidFill>
                <a:latin typeface="微软雅黑" panose="020B0503020204020204" pitchFamily="34" charset="-122"/>
                <a:ea typeface="微软雅黑" panose="020B0503020204020204" pitchFamily="34" charset="-122"/>
              </a:rPr>
              <a:t>Huawei Confidential</a:t>
            </a:r>
          </a:p>
        </p:txBody>
      </p:sp>
      <p:pic>
        <p:nvPicPr>
          <p:cNvPr id="1026" name="Picture 2"/>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143395" y="6296150"/>
            <a:ext cx="2708275" cy="495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 name="图片 78"/>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1138941" y="306668"/>
            <a:ext cx="851206" cy="530044"/>
          </a:xfrm>
          <a:prstGeom prst="rect">
            <a:avLst/>
          </a:prstGeom>
        </p:spPr>
      </p:pic>
      <p:sp>
        <p:nvSpPr>
          <p:cNvPr id="84" name="Rectangle 5"/>
          <p:cNvSpPr>
            <a:spLocks noChangeArrowheads="1"/>
          </p:cNvSpPr>
          <p:nvPr userDrawn="1"/>
        </p:nvSpPr>
        <p:spPr bwMode="auto">
          <a:xfrm>
            <a:off x="8493235" y="6504275"/>
            <a:ext cx="398981" cy="24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0" hangingPunct="0">
              <a:lnSpc>
                <a:spcPct val="85000"/>
              </a:lnSpc>
            </a:pPr>
            <a:r>
              <a:rPr lang="de-DE" altLang="zh-CN" sz="1333" dirty="0">
                <a:solidFill>
                  <a:srgbClr val="000000">
                    <a:lumMod val="65000"/>
                    <a:lumOff val="35000"/>
                  </a:srgbClr>
                </a:solidFill>
                <a:latin typeface="FrutigerNext LT Bold" pitchFamily="34" charset="0"/>
                <a:ea typeface="MS PGothic" pitchFamily="34" charset="-128"/>
              </a:rPr>
              <a:t> </a:t>
            </a:r>
            <a:fld id="{A4C34F22-587E-473D-9099-376F4F013A30}" type="slidenum">
              <a:rPr lang="de-DE" altLang="zh-CN" sz="1333">
                <a:solidFill>
                  <a:srgbClr val="000000">
                    <a:lumMod val="65000"/>
                    <a:lumOff val="35000"/>
                  </a:srgbClr>
                </a:solidFill>
                <a:latin typeface="FrutigerNext LT Light" pitchFamily="34" charset="0"/>
                <a:ea typeface="MS PGothic" pitchFamily="34" charset="-128"/>
              </a:rPr>
              <a:pPr eaLnBrk="0" hangingPunct="0">
                <a:lnSpc>
                  <a:spcPct val="85000"/>
                </a:lnSpc>
              </a:pPr>
              <a:t>‹#›</a:t>
            </a:fld>
            <a:endParaRPr lang="en-GB" altLang="zh-CN" sz="1333" dirty="0">
              <a:solidFill>
                <a:srgbClr val="000000">
                  <a:lumMod val="65000"/>
                  <a:lumOff val="35000"/>
                </a:srgbClr>
              </a:solidFill>
              <a:latin typeface="FrutigerNext LT Light" pitchFamily="34" charset="0"/>
              <a:ea typeface="MS PGothic" pitchFamily="34" charset="-128"/>
            </a:endParaRPr>
          </a:p>
        </p:txBody>
      </p:sp>
    </p:spTree>
    <p:extLst>
      <p:ext uri="{BB962C8B-B14F-4D97-AF65-F5344CB8AC3E}">
        <p14:creationId xmlns:p14="http://schemas.microsoft.com/office/powerpoint/2010/main" val="1898216256"/>
      </p:ext>
    </p:extLst>
  </p:cSld>
  <p:clrMap bg1="lt1" tx1="dk1" bg2="lt2" tx2="dk2" accent1="accent1" accent2="accent2" accent3="accent3" accent4="accent4" accent5="accent5" accent6="accent6" hlink="hlink" folHlink="folHlink"/>
  <p:sldLayoutIdLst>
    <p:sldLayoutId id="2147483904" r:id="rId1"/>
    <p:sldLayoutId id="2147483905" r:id="rId2"/>
  </p:sldLayoutIdLst>
  <p:transition advClick="0" advTm="8000">
    <p:fade thruBlk="1"/>
  </p:transition>
  <p:hf hdr="0" ftr="0" dt="0"/>
  <p:txStyles>
    <p:titleStyle>
      <a:lvl1pPr algn="l" rtl="0" eaLnBrk="0" fontAlgn="base" hangingPunct="0">
        <a:spcBef>
          <a:spcPct val="0"/>
        </a:spcBef>
        <a:spcAft>
          <a:spcPct val="0"/>
        </a:spcAft>
        <a:defRPr sz="4265" b="1">
          <a:solidFill>
            <a:srgbClr val="0070C0"/>
          </a:solidFill>
          <a:latin typeface="微软雅黑" pitchFamily="34" charset="-122"/>
          <a:ea typeface="微软雅黑" pitchFamily="34" charset="-122"/>
          <a:cs typeface="Arial" pitchFamily="34" charset="0"/>
        </a:defRPr>
      </a:lvl1pPr>
      <a:lvl2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2pPr>
      <a:lvl3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3pPr>
      <a:lvl4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4pPr>
      <a:lvl5pPr algn="l" rtl="0" eaLnBrk="0" fontAlgn="base" hangingPunct="0">
        <a:spcBef>
          <a:spcPct val="0"/>
        </a:spcBef>
        <a:spcAft>
          <a:spcPct val="0"/>
        </a:spcAft>
        <a:defRPr sz="4265" b="1">
          <a:solidFill>
            <a:srgbClr val="990000"/>
          </a:solidFill>
          <a:latin typeface="Arial" charset="0"/>
          <a:ea typeface="黑体" pitchFamily="49" charset="-122"/>
          <a:cs typeface="Arial" charset="0"/>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0" fontAlgn="base" hangingPunct="0">
        <a:lnSpc>
          <a:spcPct val="140000"/>
        </a:lnSpc>
        <a:spcBef>
          <a:spcPct val="0"/>
        </a:spcBef>
        <a:spcAft>
          <a:spcPct val="0"/>
        </a:spcAft>
        <a:buClr>
          <a:srgbClr val="777777"/>
        </a:buClr>
        <a:buSzPct val="60000"/>
        <a:buFont typeface="Wingdings" charset="2"/>
        <a:buChar char="l"/>
        <a:defRPr sz="2666">
          <a:solidFill>
            <a:schemeClr val="tx1"/>
          </a:solidFill>
          <a:latin typeface="微软雅黑" pitchFamily="34" charset="-122"/>
          <a:ea typeface="微软雅黑" pitchFamily="34" charset="-122"/>
          <a:cs typeface="+mn-cs"/>
        </a:defRPr>
      </a:lvl1pPr>
      <a:lvl2pPr marL="990278" indent="-380876" algn="l" rtl="0" eaLnBrk="0" fontAlgn="base" hangingPunct="0">
        <a:lnSpc>
          <a:spcPct val="140000"/>
        </a:lnSpc>
        <a:spcBef>
          <a:spcPct val="0"/>
        </a:spcBef>
        <a:spcAft>
          <a:spcPct val="0"/>
        </a:spcAft>
        <a:buSzPct val="50000"/>
        <a:buFont typeface="Wingdings" charset="2"/>
        <a:buChar char="p"/>
        <a:defRPr>
          <a:solidFill>
            <a:schemeClr val="tx1"/>
          </a:solidFill>
          <a:latin typeface="微软雅黑" pitchFamily="34" charset="-122"/>
          <a:ea typeface="微软雅黑" pitchFamily="34" charset="-122"/>
          <a:cs typeface="+mn-cs"/>
        </a:defRPr>
      </a:lvl2pPr>
      <a:lvl3pPr marL="1523505" indent="-304701" algn="l" rtl="0" eaLnBrk="0" fontAlgn="base" hangingPunct="0">
        <a:lnSpc>
          <a:spcPct val="140000"/>
        </a:lnSpc>
        <a:spcBef>
          <a:spcPct val="0"/>
        </a:spcBef>
        <a:spcAft>
          <a:spcPct val="0"/>
        </a:spcAft>
        <a:buSzPct val="50000"/>
        <a:buFont typeface="Wingdings" charset="2"/>
        <a:buChar char="n"/>
        <a:defRPr sz="2133">
          <a:solidFill>
            <a:schemeClr val="tx1"/>
          </a:solidFill>
          <a:latin typeface="微软雅黑" pitchFamily="34" charset="-122"/>
          <a:ea typeface="微软雅黑" pitchFamily="34" charset="-122"/>
          <a:cs typeface="+mn-cs"/>
        </a:defRPr>
      </a:lvl3pPr>
      <a:lvl4pPr marL="2132907" indent="-304701" algn="l" rtl="0" eaLnBrk="0" fontAlgn="base" hangingPunct="0">
        <a:lnSpc>
          <a:spcPct val="140000"/>
        </a:lnSpc>
        <a:spcBef>
          <a:spcPct val="0"/>
        </a:spcBef>
        <a:spcAft>
          <a:spcPct val="0"/>
        </a:spcAft>
        <a:buChar char="–"/>
        <a:defRPr sz="1866">
          <a:solidFill>
            <a:schemeClr val="tx1"/>
          </a:solidFill>
          <a:latin typeface="微软雅黑" pitchFamily="34" charset="-122"/>
          <a:ea typeface="微软雅黑" pitchFamily="34" charset="-122"/>
          <a:cs typeface="+mn-cs"/>
        </a:defRPr>
      </a:lvl4pPr>
      <a:lvl5pPr marL="2742308" indent="-304701" algn="l" rtl="0" eaLnBrk="0" fontAlgn="base" hangingPunct="0">
        <a:lnSpc>
          <a:spcPct val="140000"/>
        </a:lnSpc>
        <a:spcBef>
          <a:spcPct val="0"/>
        </a:spcBef>
        <a:spcAft>
          <a:spcPct val="0"/>
        </a:spcAft>
        <a:buFont typeface="Arial" charset="0"/>
        <a:buChar char="~"/>
        <a:defRPr sz="1599">
          <a:solidFill>
            <a:schemeClr val="tx1"/>
          </a:solidFill>
          <a:latin typeface="微软雅黑" pitchFamily="34" charset="-122"/>
          <a:ea typeface="微软雅黑" pitchFamily="34" charset="-122"/>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bwMode="auto">
          <a:xfrm>
            <a:off x="0" y="0"/>
            <a:ext cx="12196763" cy="6858000"/>
          </a:xfrm>
          <a:prstGeom prst="rect">
            <a:avLst/>
          </a:prstGeom>
          <a:noFill/>
          <a:ln w="9525" cap="flat" cmpd="sng" algn="ctr">
            <a:noFill/>
            <a:prstDash val="solid"/>
            <a:round/>
            <a:headEnd type="none" w="med" len="med"/>
            <a:tailEnd type="none" w="med" len="med"/>
          </a:ln>
          <a:effectLst/>
        </p:spPr>
        <p:txBody>
          <a:bodyPr vert="horz" wrap="square" lIns="121882" tIns="60941" rIns="121882" bIns="60941" numCol="1" rtlCol="0" anchor="t" anchorCtr="0" compatLnSpc="1">
            <a:prstTxWarp prst="textNoShape">
              <a:avLst/>
            </a:prstTxWarp>
          </a:bodyPr>
          <a:lstStyle/>
          <a:p>
            <a:pPr defTabSz="914103">
              <a:buClr>
                <a:srgbClr val="CC9900"/>
              </a:buClr>
              <a:buFont typeface="Wingdings" pitchFamily="2" charset="2"/>
              <a:buChar char="n"/>
            </a:pPr>
            <a:endParaRPr lang="zh-CN" altLang="en-US" b="1">
              <a:solidFill>
                <a:srgbClr val="000000"/>
              </a:solidFill>
              <a:latin typeface="Arial" charset="0"/>
              <a:ea typeface="SimSun" pitchFamily="2" charset="-122"/>
            </a:endParaRPr>
          </a:p>
        </p:txBody>
      </p:sp>
      <p:pic>
        <p:nvPicPr>
          <p:cNvPr id="5" name="图片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138941" y="306668"/>
            <a:ext cx="851206" cy="530044"/>
          </a:xfrm>
          <a:prstGeom prst="rect">
            <a:avLst/>
          </a:prstGeom>
        </p:spPr>
      </p:pic>
      <p:sp>
        <p:nvSpPr>
          <p:cNvPr id="6" name="TextBox 2">
            <a:extLst>
              <a:ext uri="{FF2B5EF4-FFF2-40B4-BE49-F238E27FC236}">
                <a16:creationId xmlns:a16="http://schemas.microsoft.com/office/drawing/2014/main" id="{6785A3D6-1271-D247-9E96-1B376F4BE7BE}"/>
              </a:ext>
            </a:extLst>
          </p:cNvPr>
          <p:cNvSpPr txBox="1"/>
          <p:nvPr userDrawn="1"/>
        </p:nvSpPr>
        <p:spPr>
          <a:xfrm>
            <a:off x="1007828" y="6308432"/>
            <a:ext cx="2484858" cy="276999"/>
          </a:xfrm>
          <a:prstGeom prst="rect">
            <a:avLst/>
          </a:prstGeom>
          <a:noFill/>
        </p:spPr>
        <p:txBody>
          <a:bodyPr wrap="square" rtlCol="0">
            <a:spAutoFit/>
          </a:bodyPr>
          <a:lstStyle/>
          <a:p>
            <a:pPr>
              <a:lnSpc>
                <a:spcPct val="120000"/>
              </a:lnSpc>
              <a:spcBef>
                <a:spcPct val="20000"/>
              </a:spcBef>
              <a:buClr>
                <a:srgbClr val="1D1D1A"/>
              </a:buClr>
              <a:buSzPct val="50000"/>
              <a:buFont typeface="Wingdings" pitchFamily="2" charset="2"/>
              <a:buNone/>
            </a:pPr>
            <a:r>
              <a:rPr lang="en-US" sz="1000" dirty="0">
                <a:solidFill>
                  <a:srgbClr val="1D1D1B"/>
                </a:solidFill>
                <a:latin typeface="微软雅黑" panose="020B0503020204020204" pitchFamily="34" charset="-122"/>
                <a:ea typeface="微软雅黑" panose="020B0503020204020204" pitchFamily="34" charset="-122"/>
                <a:cs typeface="Arial" panose="020B0604020202020204" pitchFamily="34" charset="0"/>
              </a:rPr>
              <a:t>Huawei Confidential.</a:t>
            </a:r>
            <a:r>
              <a:rPr lang="en-US" sz="1000" baseline="0" dirty="0">
                <a:solidFill>
                  <a:srgbClr val="1D1D1B"/>
                </a:solidFill>
                <a:latin typeface="微软雅黑" panose="020B0503020204020204" pitchFamily="34" charset="-122"/>
                <a:ea typeface="微软雅黑" panose="020B0503020204020204" pitchFamily="34" charset="-122"/>
                <a:cs typeface="Arial" panose="020B0604020202020204" pitchFamily="34" charset="0"/>
              </a:rPr>
              <a:t> MindSpore</a:t>
            </a:r>
            <a:endParaRPr lang="en-US" sz="1000" dirty="0">
              <a:solidFill>
                <a:srgbClr val="1D1D1B"/>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TextBox 3">
            <a:extLst>
              <a:ext uri="{FF2B5EF4-FFF2-40B4-BE49-F238E27FC236}">
                <a16:creationId xmlns:a16="http://schemas.microsoft.com/office/drawing/2014/main" id="{EABEE2EE-BF4D-7A4A-B3C6-9E47668CCD98}"/>
              </a:ext>
            </a:extLst>
          </p:cNvPr>
          <p:cNvSpPr txBox="1"/>
          <p:nvPr userDrawn="1"/>
        </p:nvSpPr>
        <p:spPr>
          <a:xfrm>
            <a:off x="734133" y="6387318"/>
            <a:ext cx="499730" cy="149913"/>
          </a:xfrm>
          <a:prstGeom prst="rect">
            <a:avLst/>
          </a:prstGeom>
          <a:noFill/>
        </p:spPr>
        <p:txBody>
          <a:bodyPr wrap="square" lIns="0" tIns="0" rIns="0" bIns="0" rtlCol="0">
            <a:spAutoFit/>
          </a:bodyPr>
          <a:lstStyle/>
          <a:p>
            <a:pPr defTabSz="890204" fontAlgn="auto">
              <a:spcBef>
                <a:spcPts val="0"/>
              </a:spcBef>
              <a:spcAft>
                <a:spcPts val="0"/>
              </a:spcAft>
              <a:defRPr/>
            </a:pPr>
            <a:fld id="{C3837181-38C6-AD4F-B8BA-B444770388BB}" type="slidenum">
              <a:rPr lang="en-US" sz="974" smtClean="0">
                <a:solidFill>
                  <a:srgbClr val="1D1D1B"/>
                </a:solidFill>
                <a:latin typeface="Arial" panose="020B0604020202020204" pitchFamily="34" charset="0"/>
                <a:ea typeface="华文细黑" pitchFamily="2" charset="-122"/>
                <a:cs typeface="Arial" panose="020B0604020202020204" pitchFamily="34" charset="0"/>
              </a:rPr>
              <a:pPr defTabSz="890204" fontAlgn="auto">
                <a:spcBef>
                  <a:spcPts val="0"/>
                </a:spcBef>
                <a:spcAft>
                  <a:spcPts val="0"/>
                </a:spcAft>
                <a:defRPr/>
              </a:pPr>
              <a:t>‹#›</a:t>
            </a:fld>
            <a:endParaRPr lang="en-US" sz="974" dirty="0">
              <a:solidFill>
                <a:srgbClr val="1D1D1B"/>
              </a:solidFill>
              <a:latin typeface="Arial" panose="020B0604020202020204" pitchFamily="34" charset="0"/>
              <a:ea typeface="华文细黑" pitchFamily="2" charset="-122"/>
              <a:cs typeface="Arial" panose="020B0604020202020204" pitchFamily="34" charset="0"/>
            </a:endParaRPr>
          </a:p>
        </p:txBody>
      </p:sp>
    </p:spTree>
    <p:extLst>
      <p:ext uri="{BB962C8B-B14F-4D97-AF65-F5344CB8AC3E}">
        <p14:creationId xmlns:p14="http://schemas.microsoft.com/office/powerpoint/2010/main" val="1203883842"/>
      </p:ext>
    </p:extLst>
  </p:cSld>
  <p:clrMap bg1="lt1" tx1="dk1" bg2="lt2" tx2="dk2" accent1="accent1" accent2="accent2" accent3="accent3" accent4="accent4" accent5="accent5" accent6="accent6" hlink="hlink" folHlink="folHlink"/>
  <p:sldLayoutIdLst>
    <p:sldLayoutId id="2147483906" r:id="rId1"/>
    <p:sldLayoutId id="2147483862" r:id="rId2"/>
  </p:sldLayoutIdLst>
  <p:hf hdr="0" ftr="0" dt="0"/>
  <p:txStyles>
    <p:titleStyle>
      <a:lvl1pPr algn="l" rtl="0" eaLnBrk="1" fontAlgn="base" hangingPunct="1">
        <a:spcBef>
          <a:spcPct val="0"/>
        </a:spcBef>
        <a:spcAft>
          <a:spcPct val="0"/>
        </a:spcAft>
        <a:defRPr sz="3199" b="1">
          <a:solidFill>
            <a:srgbClr val="990000"/>
          </a:solidFill>
          <a:latin typeface="+mj-lt"/>
          <a:ea typeface="+mj-ea"/>
          <a:cs typeface="+mj-cs"/>
        </a:defRPr>
      </a:lvl1pPr>
      <a:lvl2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5pPr>
      <a:lvl6pPr marL="45685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6pPr>
      <a:lvl7pPr marL="913707"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7pPr>
      <a:lvl8pPr marL="1370561"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8pPr>
      <a:lvl9pPr marL="1827414" algn="l" rtl="0" eaLnBrk="1" fontAlgn="base" hangingPunct="1">
        <a:spcBef>
          <a:spcPct val="0"/>
        </a:spcBef>
        <a:spcAft>
          <a:spcPct val="0"/>
        </a:spcAft>
        <a:defRPr sz="3199" b="1">
          <a:solidFill>
            <a:srgbClr val="990000"/>
          </a:solidFill>
          <a:latin typeface="FrutigerNext LT Medium" pitchFamily="34" charset="0"/>
          <a:ea typeface="华文细黑" pitchFamily="2" charset="-122"/>
          <a:cs typeface="SimSun" pitchFamily="2" charset="-122"/>
        </a:defRPr>
      </a:lvl9pPr>
    </p:titleStyle>
    <p:bodyStyle>
      <a:lvl1pPr marL="342639" indent="-342639" algn="l" rtl="0" eaLnBrk="1" fontAlgn="base" hangingPunct="1">
        <a:spcBef>
          <a:spcPct val="20000"/>
        </a:spcBef>
        <a:spcAft>
          <a:spcPct val="0"/>
        </a:spcAft>
        <a:buClr>
          <a:srgbClr val="990000"/>
        </a:buClr>
        <a:buChar char="•"/>
        <a:defRPr sz="2399" b="1">
          <a:solidFill>
            <a:schemeClr val="tx1"/>
          </a:solidFill>
          <a:latin typeface="+mn-lt"/>
          <a:ea typeface="+mn-ea"/>
          <a:cs typeface="+mn-cs"/>
        </a:defRPr>
      </a:lvl1pPr>
      <a:lvl2pPr marL="742387" indent="-285534" algn="l" rtl="0" eaLnBrk="1" fontAlgn="base" hangingPunct="1">
        <a:spcBef>
          <a:spcPct val="20000"/>
        </a:spcBef>
        <a:spcAft>
          <a:spcPct val="0"/>
        </a:spcAft>
        <a:buFont typeface="Arial" charset="0"/>
        <a:buChar char="›"/>
        <a:defRPr sz="1999">
          <a:solidFill>
            <a:schemeClr val="tx1"/>
          </a:solidFill>
          <a:latin typeface="+mn-lt"/>
          <a:ea typeface="+mn-ea"/>
          <a:cs typeface="+mn-cs"/>
        </a:defRPr>
      </a:lvl2pPr>
      <a:lvl3pPr marL="1142134" indent="-228427" algn="l" rtl="0" eaLnBrk="1" fontAlgn="base" hangingPunct="1">
        <a:spcBef>
          <a:spcPct val="20000"/>
        </a:spcBef>
        <a:spcAft>
          <a:spcPct val="0"/>
        </a:spcAft>
        <a:buFont typeface="FrutigerNext LT Medium" pitchFamily="34" charset="0"/>
        <a:buChar char="»"/>
        <a:defRPr>
          <a:solidFill>
            <a:schemeClr val="tx1"/>
          </a:solidFill>
          <a:latin typeface="+mn-lt"/>
          <a:ea typeface="+mn-ea"/>
          <a:cs typeface="+mn-cs"/>
        </a:defRPr>
      </a:lvl3pPr>
      <a:lvl4pPr marL="1598987" indent="-228427" algn="l" rtl="0" eaLnBrk="1" fontAlgn="base" hangingPunct="1">
        <a:spcBef>
          <a:spcPct val="20000"/>
        </a:spcBef>
        <a:spcAft>
          <a:spcPct val="0"/>
        </a:spcAft>
        <a:buChar char="–"/>
        <a:defRPr sz="1599">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99">
          <a:solidFill>
            <a:schemeClr val="tx1"/>
          </a:solidFill>
          <a:latin typeface="+mn-lt"/>
          <a:ea typeface="+mn-ea"/>
          <a:cs typeface="+mn-cs"/>
        </a:defRPr>
      </a:lvl9pPr>
    </p:bodyStyle>
    <p:otherStyle>
      <a:defPPr>
        <a:defRPr lang="zh-CN"/>
      </a:defPPr>
      <a:lvl1pPr marL="0" algn="l" defTabSz="913707" rtl="0" eaLnBrk="1" latinLnBrk="0" hangingPunct="1">
        <a:defRPr sz="1733" kern="1200">
          <a:solidFill>
            <a:schemeClr val="tx1"/>
          </a:solidFill>
          <a:latin typeface="+mn-lt"/>
          <a:ea typeface="+mn-ea"/>
          <a:cs typeface="+mn-cs"/>
        </a:defRPr>
      </a:lvl1pPr>
      <a:lvl2pPr marL="456854" algn="l" defTabSz="913707" rtl="0" eaLnBrk="1" latinLnBrk="0" hangingPunct="1">
        <a:defRPr sz="1733" kern="1200">
          <a:solidFill>
            <a:schemeClr val="tx1"/>
          </a:solidFill>
          <a:latin typeface="+mn-lt"/>
          <a:ea typeface="+mn-ea"/>
          <a:cs typeface="+mn-cs"/>
        </a:defRPr>
      </a:lvl2pPr>
      <a:lvl3pPr marL="913707" algn="l" defTabSz="913707" rtl="0" eaLnBrk="1" latinLnBrk="0" hangingPunct="1">
        <a:defRPr sz="1733" kern="1200">
          <a:solidFill>
            <a:schemeClr val="tx1"/>
          </a:solidFill>
          <a:latin typeface="+mn-lt"/>
          <a:ea typeface="+mn-ea"/>
          <a:cs typeface="+mn-cs"/>
        </a:defRPr>
      </a:lvl3pPr>
      <a:lvl4pPr marL="1370561" algn="l" defTabSz="913707" rtl="0" eaLnBrk="1" latinLnBrk="0" hangingPunct="1">
        <a:defRPr sz="1733" kern="1200">
          <a:solidFill>
            <a:schemeClr val="tx1"/>
          </a:solidFill>
          <a:latin typeface="+mn-lt"/>
          <a:ea typeface="+mn-ea"/>
          <a:cs typeface="+mn-cs"/>
        </a:defRPr>
      </a:lvl4pPr>
      <a:lvl5pPr marL="1827414" algn="l" defTabSz="913707" rtl="0" eaLnBrk="1" latinLnBrk="0" hangingPunct="1">
        <a:defRPr sz="1733" kern="1200">
          <a:solidFill>
            <a:schemeClr val="tx1"/>
          </a:solidFill>
          <a:latin typeface="+mn-lt"/>
          <a:ea typeface="+mn-ea"/>
          <a:cs typeface="+mn-cs"/>
        </a:defRPr>
      </a:lvl5pPr>
      <a:lvl6pPr marL="2284268" algn="l" defTabSz="913707" rtl="0" eaLnBrk="1" latinLnBrk="0" hangingPunct="1">
        <a:defRPr sz="1733" kern="1200">
          <a:solidFill>
            <a:schemeClr val="tx1"/>
          </a:solidFill>
          <a:latin typeface="+mn-lt"/>
          <a:ea typeface="+mn-ea"/>
          <a:cs typeface="+mn-cs"/>
        </a:defRPr>
      </a:lvl6pPr>
      <a:lvl7pPr marL="2741120" algn="l" defTabSz="913707" rtl="0" eaLnBrk="1" latinLnBrk="0" hangingPunct="1">
        <a:defRPr sz="1733" kern="1200">
          <a:solidFill>
            <a:schemeClr val="tx1"/>
          </a:solidFill>
          <a:latin typeface="+mn-lt"/>
          <a:ea typeface="+mn-ea"/>
          <a:cs typeface="+mn-cs"/>
        </a:defRPr>
      </a:lvl7pPr>
      <a:lvl8pPr marL="3197974" algn="l" defTabSz="913707" rtl="0" eaLnBrk="1" latinLnBrk="0" hangingPunct="1">
        <a:defRPr sz="1733" kern="1200">
          <a:solidFill>
            <a:schemeClr val="tx1"/>
          </a:solidFill>
          <a:latin typeface="+mn-lt"/>
          <a:ea typeface="+mn-ea"/>
          <a:cs typeface="+mn-cs"/>
        </a:defRPr>
      </a:lvl8pPr>
      <a:lvl9pPr marL="3654826" algn="l" defTabSz="913707" rtl="0" eaLnBrk="1" latinLnBrk="0" hangingPunct="1">
        <a:defRPr sz="173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384056"/>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138941" y="306668"/>
            <a:ext cx="851206" cy="530044"/>
          </a:xfrm>
          <a:prstGeom prst="rect">
            <a:avLst/>
          </a:prstGeom>
          <a:noFill/>
        </p:spPr>
      </p:pic>
      <p:sp>
        <p:nvSpPr>
          <p:cNvPr id="8" name="TextBox 2">
            <a:extLst>
              <a:ext uri="{FF2B5EF4-FFF2-40B4-BE49-F238E27FC236}">
                <a16:creationId xmlns:a16="http://schemas.microsoft.com/office/drawing/2014/main" id="{6785A3D6-1271-D247-9E96-1B376F4BE7BE}"/>
              </a:ext>
            </a:extLst>
          </p:cNvPr>
          <p:cNvSpPr txBox="1"/>
          <p:nvPr userDrawn="1"/>
        </p:nvSpPr>
        <p:spPr>
          <a:xfrm>
            <a:off x="1007828" y="6308432"/>
            <a:ext cx="2484858" cy="276999"/>
          </a:xfrm>
          <a:prstGeom prst="rect">
            <a:avLst/>
          </a:prstGeom>
          <a:noFill/>
        </p:spPr>
        <p:txBody>
          <a:bodyPr wrap="square" rtlCol="0">
            <a:spAutoFit/>
          </a:bodyPr>
          <a:lstStyle/>
          <a:p>
            <a:pPr>
              <a:lnSpc>
                <a:spcPct val="120000"/>
              </a:lnSpc>
              <a:spcBef>
                <a:spcPct val="20000"/>
              </a:spcBef>
              <a:buClr>
                <a:srgbClr val="1D1D1A"/>
              </a:buClr>
              <a:buSzPct val="50000"/>
              <a:buFont typeface="Wingdings" pitchFamily="2" charset="2"/>
              <a:buNone/>
            </a:pPr>
            <a:r>
              <a:rPr 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Huawei Confidential.</a:t>
            </a:r>
            <a:r>
              <a:rPr lang="en-US" sz="1000" baseline="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MindSpore</a:t>
            </a:r>
            <a:endParaRPr 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TextBox 3">
            <a:extLst>
              <a:ext uri="{FF2B5EF4-FFF2-40B4-BE49-F238E27FC236}">
                <a16:creationId xmlns:a16="http://schemas.microsoft.com/office/drawing/2014/main" id="{EABEE2EE-BF4D-7A4A-B3C6-9E47668CCD98}"/>
              </a:ext>
            </a:extLst>
          </p:cNvPr>
          <p:cNvSpPr txBox="1"/>
          <p:nvPr userDrawn="1"/>
        </p:nvSpPr>
        <p:spPr>
          <a:xfrm>
            <a:off x="734133" y="6364153"/>
            <a:ext cx="499730" cy="149913"/>
          </a:xfrm>
          <a:prstGeom prst="rect">
            <a:avLst/>
          </a:prstGeom>
          <a:noFill/>
        </p:spPr>
        <p:txBody>
          <a:bodyPr wrap="square" lIns="0" tIns="0" rIns="0" bIns="0" rtlCol="0">
            <a:spAutoFit/>
          </a:bodyPr>
          <a:lstStyle/>
          <a:p>
            <a:pPr defTabSz="890204" fontAlgn="auto">
              <a:spcBef>
                <a:spcPts val="0"/>
              </a:spcBef>
              <a:spcAft>
                <a:spcPts val="0"/>
              </a:spcAft>
              <a:defRPr/>
            </a:pPr>
            <a:fld id="{C3837181-38C6-AD4F-B8BA-B444770388BB}" type="slidenum">
              <a:rPr lang="en-US" sz="974"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pPr defTabSz="890204" fontAlgn="auto">
                <a:spcBef>
                  <a:spcPts val="0"/>
                </a:spcBef>
                <a:spcAft>
                  <a:spcPts val="0"/>
                </a:spcAft>
                <a:defRPr/>
              </a:pPr>
              <a:t>‹#›</a:t>
            </a:fld>
            <a:endParaRPr lang="en-US" sz="974"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999680077"/>
      </p:ext>
    </p:extLst>
  </p:cSld>
  <p:clrMap bg1="lt1" tx1="dk1" bg2="lt2" tx2="dk2" accent1="accent1" accent2="accent2" accent3="accent3" accent4="accent4" accent5="accent5" accent6="accent6" hlink="hlink" folHlink="folHlink"/>
  <p:sldLayoutIdLst>
    <p:sldLayoutId id="21474839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734830" y="3045076"/>
            <a:ext cx="4161704" cy="2591488"/>
          </a:xfrm>
          <a:prstGeom prst="rect">
            <a:avLst/>
          </a:prstGeom>
        </p:spPr>
      </p:pic>
      <p:sp>
        <p:nvSpPr>
          <p:cNvPr id="4101" name="Rectangle 79"/>
          <p:cNvSpPr>
            <a:spLocks noChangeArrowheads="1"/>
          </p:cNvSpPr>
          <p:nvPr/>
        </p:nvSpPr>
        <p:spPr bwMode="auto">
          <a:xfrm>
            <a:off x="12340755" y="8469"/>
            <a:ext cx="1494950" cy="919990"/>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6799" tIns="53401" rIns="106799" bIns="53401">
            <a:spAutoFit/>
          </a:bodyPr>
          <a:lstStyle/>
          <a:p>
            <a:pPr>
              <a:lnSpc>
                <a:spcPct val="120000"/>
              </a:lnSpc>
              <a:spcBef>
                <a:spcPct val="20000"/>
              </a:spcBef>
            </a:pPr>
            <a:r>
              <a:rPr lang="zh-CN" altLang="en-US" sz="1466">
                <a:solidFill>
                  <a:srgbClr val="FFFFFF"/>
                </a:solidFill>
                <a:latin typeface="Calibri" charset="0"/>
                <a:ea typeface="宋体" charset="-122"/>
              </a:rPr>
              <a:t>客户或者合作伙伴的标志放在右上角</a:t>
            </a:r>
            <a:r>
              <a:rPr lang="en-US" altLang="zh-CN" sz="1466">
                <a:solidFill>
                  <a:srgbClr val="FFFFFF"/>
                </a:solidFill>
                <a:latin typeface="Calibri" charset="0"/>
                <a:ea typeface="宋体" charset="-122"/>
              </a:rPr>
              <a:t>.</a:t>
            </a:r>
            <a:endParaRPr lang="zh-CN" altLang="en-US" sz="1466">
              <a:solidFill>
                <a:srgbClr val="FFFFFF"/>
              </a:solidFill>
              <a:latin typeface="Calibri" charset="0"/>
              <a:ea typeface="宋体" charset="-122"/>
            </a:endParaRPr>
          </a:p>
        </p:txBody>
      </p:sp>
      <p:sp>
        <p:nvSpPr>
          <p:cNvPr id="76" name="矩形 75"/>
          <p:cNvSpPr/>
          <p:nvPr userDrawn="1"/>
        </p:nvSpPr>
        <p:spPr bwMode="auto">
          <a:xfrm>
            <a:off x="2338743" y="63661"/>
            <a:ext cx="6891755" cy="6446427"/>
          </a:xfrm>
          <a:prstGeom prst="rect">
            <a:avLst/>
          </a:prstGeom>
          <a:blipFill dpi="0" rotWithShape="1">
            <a:blip r:embed="rId4" cstate="screen">
              <a:alphaModFix amt="33000"/>
              <a:extLst>
                <a:ext uri="{28A0092B-C50C-407E-A947-70E740481C1C}">
                  <a14:useLocalDpi xmlns:a14="http://schemas.microsoft.com/office/drawing/2010/main"/>
                </a:ext>
              </a:extLst>
            </a:blip>
            <a:srcRect/>
            <a:stretch>
              <a:fillRect/>
            </a:stretch>
          </a:blipFill>
          <a:ln>
            <a:noFill/>
          </a:ln>
          <a:effectLst/>
        </p:spPr>
        <p:txBody>
          <a:bodyPr vert="horz" wrap="square" lIns="121882" tIns="60941" rIns="121882" bIns="60941" numCol="1" rtlCol="0" anchor="t" anchorCtr="0" compatLnSpc="1">
            <a:prstTxWarp prst="textNoShape">
              <a:avLst/>
            </a:prstTxWarp>
          </a:bodyPr>
          <a:lstStyle/>
          <a:p>
            <a:pPr>
              <a:buClr>
                <a:srgbClr val="CC9900"/>
              </a:buClr>
              <a:buFont typeface="Wingdings" pitchFamily="2" charset="2"/>
              <a:buChar char="n"/>
            </a:pPr>
            <a:endParaRPr lang="zh-CN" altLang="en-US">
              <a:solidFill>
                <a:srgbClr val="000000"/>
              </a:solidFill>
              <a:latin typeface="Arial" charset="0"/>
              <a:ea typeface="宋体" charset="-122"/>
            </a:endParaRPr>
          </a:p>
        </p:txBody>
      </p:sp>
      <p:sp>
        <p:nvSpPr>
          <p:cNvPr id="78" name="TextBox 77"/>
          <p:cNvSpPr txBox="1"/>
          <p:nvPr userDrawn="1"/>
        </p:nvSpPr>
        <p:spPr>
          <a:xfrm>
            <a:off x="1355915" y="3924867"/>
            <a:ext cx="9484933" cy="912429"/>
          </a:xfrm>
          <a:prstGeom prst="rect">
            <a:avLst/>
          </a:prstGeom>
          <a:noFill/>
        </p:spPr>
        <p:txBody>
          <a:bodyPr wrap="square" rtlCol="0">
            <a:spAutoFit/>
          </a:bodyPr>
          <a:lstStyle/>
          <a:p>
            <a:r>
              <a:rPr lang="en-US" altLang="zh-CN" sz="1066" b="1" dirty="0">
                <a:solidFill>
                  <a:srgbClr val="FFFFFF">
                    <a:lumMod val="75000"/>
                  </a:srgbClr>
                </a:solidFill>
                <a:latin typeface="微软雅黑" panose="020B0503020204020204" pitchFamily="34" charset="-122"/>
                <a:ea typeface="微软雅黑" panose="020B0503020204020204" pitchFamily="34" charset="-122"/>
                <a:cs typeface="Arial" pitchFamily="34" charset="0"/>
              </a:rPr>
              <a:t>Copyright©2014 Huawei Technologies Co., Ltd. All Rights Reserved.</a:t>
            </a:r>
            <a:endParaRPr lang="zh-CN" altLang="zh-CN" sz="1066" dirty="0">
              <a:solidFill>
                <a:srgbClr val="FFFFFF">
                  <a:lumMod val="75000"/>
                </a:srgbClr>
              </a:solidFill>
              <a:latin typeface="微软雅黑" panose="020B0503020204020204" pitchFamily="34" charset="-122"/>
              <a:ea typeface="微软雅黑" panose="020B0503020204020204" pitchFamily="34" charset="-122"/>
              <a:cs typeface="Arial" pitchFamily="34" charset="0"/>
            </a:endParaRPr>
          </a:p>
          <a:p>
            <a:r>
              <a:rPr lang="en-US" altLang="zh-CN" sz="1066" dirty="0">
                <a:solidFill>
                  <a:srgbClr val="FFFFFF">
                    <a:lumMod val="75000"/>
                  </a:srgbClr>
                </a:solidFill>
                <a:latin typeface="微软雅黑" panose="020B0503020204020204" pitchFamily="34" charset="-122"/>
                <a:ea typeface="微软雅黑" panose="020B0503020204020204" pitchFamily="34" charset="-122"/>
                <a:cs typeface="Arial" pitchFamily="34" charset="0"/>
              </a:rPr>
              <a:t>The 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Huawei may change the information at any time without notice. </a:t>
            </a:r>
            <a:endParaRPr lang="zh-CN" altLang="zh-CN" sz="1066" dirty="0">
              <a:solidFill>
                <a:srgbClr val="FFFFFF">
                  <a:lumMod val="75000"/>
                </a:srgbClr>
              </a:solidFill>
              <a:latin typeface="微软雅黑" panose="020B0503020204020204" pitchFamily="34" charset="-122"/>
              <a:ea typeface="微软雅黑" panose="020B0503020204020204" pitchFamily="34" charset="-122"/>
              <a:cs typeface="Arial" pitchFamily="34" charset="0"/>
            </a:endParaRPr>
          </a:p>
        </p:txBody>
      </p:sp>
      <p:pic>
        <p:nvPicPr>
          <p:cNvPr id="2050" name="Picture 2"/>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589382" y="1555451"/>
            <a:ext cx="4285807" cy="2137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3779727" y="729024"/>
            <a:ext cx="4635193" cy="861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图片 9"/>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1099574" y="306668"/>
            <a:ext cx="851206" cy="530044"/>
          </a:xfrm>
          <a:prstGeom prst="rect">
            <a:avLst/>
          </a:prstGeom>
        </p:spPr>
      </p:pic>
    </p:spTree>
    <p:extLst>
      <p:ext uri="{BB962C8B-B14F-4D97-AF65-F5344CB8AC3E}">
        <p14:creationId xmlns:p14="http://schemas.microsoft.com/office/powerpoint/2010/main" val="3761959715"/>
      </p:ext>
    </p:extLst>
  </p:cSld>
  <p:clrMap bg1="lt1" tx1="dk1" bg2="lt2" tx2="dk2" accent1="accent1" accent2="accent2" accent3="accent3" accent4="accent4" accent5="accent5" accent6="accent6" hlink="hlink" folHlink="folHlink"/>
  <p:sldLayoutIdLst>
    <p:sldLayoutId id="2147483883" r:id="rId1"/>
  </p:sldLayoutIdLst>
  <p:transition advClick="0" advTm="8000">
    <p:fade thruBlk="1"/>
  </p:transition>
  <p:hf hdr="0" ftr="0" dt="0"/>
  <p:txStyles>
    <p:titleStyle>
      <a:lvl1pPr algn="l" rtl="0" eaLnBrk="0" fontAlgn="base" hangingPunct="0">
        <a:spcBef>
          <a:spcPct val="0"/>
        </a:spcBef>
        <a:spcAft>
          <a:spcPct val="0"/>
        </a:spcAft>
        <a:defRPr sz="4265" b="1">
          <a:solidFill>
            <a:srgbClr val="990000"/>
          </a:solidFill>
          <a:latin typeface="+mj-lt"/>
          <a:ea typeface="+mj-ea"/>
          <a:cs typeface="+mj-cs"/>
        </a:defRPr>
      </a:lvl1pPr>
      <a:lvl2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2pPr>
      <a:lvl3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3pPr>
      <a:lvl4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4pPr>
      <a:lvl5pPr algn="l" rtl="0" eaLnBrk="0" fontAlgn="base" hangingPunct="0">
        <a:spcBef>
          <a:spcPct val="0"/>
        </a:spcBef>
        <a:spcAft>
          <a:spcPct val="0"/>
        </a:spcAft>
        <a:defRPr sz="4265" b="1">
          <a:solidFill>
            <a:srgbClr val="990000"/>
          </a:solidFill>
          <a:latin typeface="FrutigerNext LT Medium" pitchFamily="34" charset="0"/>
          <a:ea typeface="华文细黑" pitchFamily="2" charset="-122"/>
          <a:cs typeface="宋体" charset="-122"/>
        </a:defRPr>
      </a:lvl5pPr>
      <a:lvl6pPr marL="609402"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6pPr>
      <a:lvl7pPr marL="1218804"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7pPr>
      <a:lvl8pPr marL="1828206"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8pPr>
      <a:lvl9pPr marL="2437608" algn="l" rtl="0" eaLnBrk="1" fontAlgn="base" hangingPunct="1">
        <a:spcBef>
          <a:spcPct val="0"/>
        </a:spcBef>
        <a:spcAft>
          <a:spcPct val="0"/>
        </a:spcAft>
        <a:defRPr sz="4265" b="1">
          <a:solidFill>
            <a:srgbClr val="990000"/>
          </a:solidFill>
          <a:latin typeface="FrutigerNext LT Medium" pitchFamily="34" charset="0"/>
          <a:ea typeface="华文细黑" pitchFamily="2" charset="-122"/>
          <a:cs typeface="宋体" charset="-122"/>
        </a:defRPr>
      </a:lvl9pPr>
    </p:titleStyle>
    <p:bodyStyle>
      <a:lvl1pPr marL="457051" indent="-457051" algn="l" rtl="0" eaLnBrk="0" fontAlgn="base" hangingPunct="0">
        <a:spcBef>
          <a:spcPct val="20000"/>
        </a:spcBef>
        <a:spcAft>
          <a:spcPct val="0"/>
        </a:spcAft>
        <a:buClr>
          <a:srgbClr val="990000"/>
        </a:buClr>
        <a:buChar char="•"/>
        <a:defRPr sz="3199" b="1">
          <a:solidFill>
            <a:schemeClr val="tx1"/>
          </a:solidFill>
          <a:latin typeface="+mn-lt"/>
          <a:ea typeface="+mn-ea"/>
          <a:cs typeface="+mn-cs"/>
        </a:defRPr>
      </a:lvl1pPr>
      <a:lvl2pPr marL="990278" indent="-380876" algn="l" rtl="0" eaLnBrk="0" fontAlgn="base" hangingPunct="0">
        <a:spcBef>
          <a:spcPct val="20000"/>
        </a:spcBef>
        <a:spcAft>
          <a:spcPct val="0"/>
        </a:spcAft>
        <a:buFont typeface="Arial" charset="0"/>
        <a:buChar char="›"/>
        <a:defRPr sz="2666">
          <a:solidFill>
            <a:schemeClr val="tx1"/>
          </a:solidFill>
          <a:latin typeface="+mn-lt"/>
          <a:ea typeface="+mn-ea"/>
          <a:cs typeface="+mn-cs"/>
        </a:defRPr>
      </a:lvl2pPr>
      <a:lvl3pPr marL="1523505" indent="-304701" algn="l" rtl="0" eaLnBrk="0" fontAlgn="base" hangingPunct="0">
        <a:spcBef>
          <a:spcPct val="20000"/>
        </a:spcBef>
        <a:spcAft>
          <a:spcPct val="0"/>
        </a:spcAft>
        <a:buFont typeface="FrutigerNext LT Medium" charset="0"/>
        <a:buChar char="»"/>
        <a:defRPr>
          <a:solidFill>
            <a:schemeClr val="tx1"/>
          </a:solidFill>
          <a:latin typeface="+mn-lt"/>
          <a:ea typeface="+mn-ea"/>
          <a:cs typeface="+mn-cs"/>
        </a:defRPr>
      </a:lvl3pPr>
      <a:lvl4pPr marL="2132907" indent="-304701" algn="l" rtl="0" eaLnBrk="0" fontAlgn="base" hangingPunct="0">
        <a:spcBef>
          <a:spcPct val="20000"/>
        </a:spcBef>
        <a:spcAft>
          <a:spcPct val="0"/>
        </a:spcAft>
        <a:buChar char="–"/>
        <a:defRPr sz="2133">
          <a:solidFill>
            <a:schemeClr val="tx1"/>
          </a:solidFill>
          <a:latin typeface="+mn-lt"/>
          <a:ea typeface="+mn-ea"/>
          <a:cs typeface="+mn-cs"/>
        </a:defRPr>
      </a:lvl4pPr>
      <a:lvl5pPr marL="2742308" indent="-304701" algn="l" rtl="0" eaLnBrk="0" fontAlgn="base" hangingPunct="0">
        <a:spcBef>
          <a:spcPct val="20000"/>
        </a:spcBef>
        <a:spcAft>
          <a:spcPct val="0"/>
        </a:spcAft>
        <a:buFont typeface="Arial" charset="0"/>
        <a:buChar char="~"/>
        <a:defRPr sz="2133">
          <a:solidFill>
            <a:schemeClr val="tx1"/>
          </a:solidFill>
          <a:latin typeface="+mn-lt"/>
          <a:ea typeface="+mn-ea"/>
          <a:cs typeface="+mn-cs"/>
        </a:defRPr>
      </a:lvl5pPr>
      <a:lvl6pPr marL="3351710"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6pPr>
      <a:lvl7pPr marL="3961112"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7pPr>
      <a:lvl8pPr marL="4570514"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8pPr>
      <a:lvl9pPr marL="5179916" indent="-304701" algn="l" rtl="0" eaLnBrk="1" fontAlgn="base" hangingPunct="1">
        <a:spcBef>
          <a:spcPct val="20000"/>
        </a:spcBef>
        <a:spcAft>
          <a:spcPct val="0"/>
        </a:spcAft>
        <a:buFont typeface="Arial" charset="0"/>
        <a:buChar char="~"/>
        <a:defRPr sz="2133">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6.xml"/><Relationship Id="rId4" Type="http://schemas.openxmlformats.org/officeDocument/2006/relationships/image" Target="../media/image14.tiff"/></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4429" y="1988840"/>
            <a:ext cx="7634192" cy="2207832"/>
          </a:xfrm>
          <a:solidFill>
            <a:srgbClr val="FFFFFF">
              <a:alpha val="50196"/>
            </a:srgbClr>
          </a:solidFill>
        </p:spPr>
        <p:txBody>
          <a:bodyPr/>
          <a:lstStyle/>
          <a:p>
            <a:pPr>
              <a:lnSpc>
                <a:spcPct val="100000"/>
              </a:lnSpc>
            </a:pPr>
            <a:r>
              <a:rPr lang="zh-CN" altLang="en-US" sz="9600" dirty="0"/>
              <a:t>自动微分</a:t>
            </a:r>
            <a:br>
              <a:rPr lang="en-US" altLang="zh-CN" sz="9600" dirty="0"/>
            </a:br>
            <a:r>
              <a:rPr lang="zh-CN" altLang="en-US" sz="9600" dirty="0"/>
              <a:t>实现方式</a:t>
            </a:r>
          </a:p>
        </p:txBody>
      </p:sp>
      <p:sp>
        <p:nvSpPr>
          <p:cNvPr id="6" name="副标题 2">
            <a:extLst>
              <a:ext uri="{FF2B5EF4-FFF2-40B4-BE49-F238E27FC236}">
                <a16:creationId xmlns:a16="http://schemas.microsoft.com/office/drawing/2014/main" id="{CFF1FABF-8BDE-C54A-A9C6-18A81E72C433}"/>
              </a:ext>
            </a:extLst>
          </p:cNvPr>
          <p:cNvSpPr>
            <a:spLocks noGrp="1"/>
          </p:cNvSpPr>
          <p:nvPr>
            <p:ph type="subTitle" idx="11"/>
          </p:nvPr>
        </p:nvSpPr>
        <p:spPr>
          <a:xfrm>
            <a:off x="1417861" y="4965170"/>
            <a:ext cx="5160761" cy="768086"/>
          </a:xfrm>
        </p:spPr>
        <p:txBody>
          <a:bodyPr/>
          <a:lstStyle/>
          <a:p>
            <a:r>
              <a:rPr lang="en-US" altLang="zh-CN" sz="2200" b="1" dirty="0"/>
              <a:t>ZOMI</a:t>
            </a:r>
            <a:r>
              <a:rPr lang="zh-CN" altLang="en-US" sz="2200" b="1" dirty="0"/>
              <a:t> 酱</a:t>
            </a:r>
          </a:p>
        </p:txBody>
      </p:sp>
      <p:pic>
        <p:nvPicPr>
          <p:cNvPr id="7" name="图片 6">
            <a:extLst>
              <a:ext uri="{FF2B5EF4-FFF2-40B4-BE49-F238E27FC236}">
                <a16:creationId xmlns:a16="http://schemas.microsoft.com/office/drawing/2014/main" id="{9881655E-97A6-F947-8F72-F4046D8554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7781" y="5061694"/>
            <a:ext cx="575037" cy="575037"/>
          </a:xfrm>
          <a:prstGeom prst="ellipse">
            <a:avLst/>
          </a:prstGeom>
          <a:ln w="57150" cap="rnd">
            <a:noFill/>
            <a:prstDash val="sysDot"/>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73046949"/>
      </p:ext>
    </p:extLst>
  </p:cSld>
  <p:clrMapOvr>
    <a:masterClrMapping/>
  </p:clrMapOvr>
  <p:transition advClick="0" advTm="8000">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D4934B-A6D5-F641-A028-A1441C365755}"/>
              </a:ext>
            </a:extLst>
          </p:cNvPr>
          <p:cNvSpPr>
            <a:spLocks noGrp="1"/>
          </p:cNvSpPr>
          <p:nvPr>
            <p:ph type="title"/>
          </p:nvPr>
        </p:nvSpPr>
        <p:spPr/>
        <p:txBody>
          <a:bodyPr/>
          <a:lstStyle/>
          <a:p>
            <a:r>
              <a:rPr lang="zh-CN" altLang="en-US" dirty="0">
                <a:latin typeface="+mj-ea"/>
                <a:sym typeface="Huawei Sans" panose="020C0503030203020204" pitchFamily="34" charset="0"/>
              </a:rPr>
              <a:t>关于本课程</a:t>
            </a:r>
            <a:endParaRPr kumimoji="1" lang="zh-CN" altLang="en-US" dirty="0"/>
          </a:p>
        </p:txBody>
      </p:sp>
      <p:sp>
        <p:nvSpPr>
          <p:cNvPr id="3" name="内容占位符 2">
            <a:extLst>
              <a:ext uri="{FF2B5EF4-FFF2-40B4-BE49-F238E27FC236}">
                <a16:creationId xmlns:a16="http://schemas.microsoft.com/office/drawing/2014/main" id="{777ED92B-92FB-8C4F-8239-77690F664FFA}"/>
              </a:ext>
            </a:extLst>
          </p:cNvPr>
          <p:cNvSpPr>
            <a:spLocks noGrp="1"/>
          </p:cNvSpPr>
          <p:nvPr>
            <p:ph sz="half" idx="1"/>
          </p:nvPr>
        </p:nvSpPr>
        <p:spPr>
          <a:xfrm>
            <a:off x="623636" y="1268760"/>
            <a:ext cx="10963473" cy="4525736"/>
          </a:xfrm>
        </p:spPr>
        <p:txBody>
          <a:bodyPr/>
          <a:lstStyle/>
          <a:p>
            <a:pPr marL="457200" indent="-457200">
              <a:buFont typeface="+mj-lt"/>
              <a:buAutoNum type="arabicPeriod"/>
            </a:pPr>
            <a:r>
              <a:rPr lang="zh-CN" altLang="en-US" sz="2400" b="1" dirty="0">
                <a:solidFill>
                  <a:schemeClr val="bg2"/>
                </a:solidFill>
              </a:rPr>
              <a:t>课程背景</a:t>
            </a:r>
            <a:endParaRPr lang="en-US" altLang="zh-CN" sz="2400" b="1" dirty="0">
              <a:solidFill>
                <a:schemeClr val="bg2"/>
              </a:solidFill>
            </a:endParaRPr>
          </a:p>
          <a:p>
            <a:pPr marL="694190" lvl="1" indent="-457200">
              <a:buFont typeface="Arial" panose="020B0604020202020204" pitchFamily="34" charset="0"/>
              <a:buChar char="•"/>
            </a:pPr>
            <a:r>
              <a:rPr lang="en-US" altLang="zh-CN" sz="2000" dirty="0">
                <a:solidFill>
                  <a:schemeClr val="bg2"/>
                </a:solidFill>
              </a:rPr>
              <a:t>AI</a:t>
            </a:r>
            <a:r>
              <a:rPr lang="zh-CN" altLang="en-US" sz="2000" dirty="0">
                <a:solidFill>
                  <a:schemeClr val="bg2"/>
                </a:solidFill>
              </a:rPr>
              <a:t>框架中自动微分的重要性</a:t>
            </a:r>
          </a:p>
          <a:p>
            <a:pPr marL="457200" indent="-457200">
              <a:buFont typeface="+mj-lt"/>
              <a:buAutoNum type="arabicPeriod"/>
            </a:pPr>
            <a:r>
              <a:rPr lang="zh-CN" altLang="en-US" sz="2400" b="1" dirty="0">
                <a:solidFill>
                  <a:srgbClr val="34393C"/>
                </a:solidFill>
              </a:rPr>
              <a:t>课程内容</a:t>
            </a:r>
          </a:p>
          <a:p>
            <a:pPr lvl="1"/>
            <a:r>
              <a:rPr lang="zh-CN" altLang="en-US" sz="2000" dirty="0">
                <a:solidFill>
                  <a:schemeClr val="bg2"/>
                </a:solidFill>
              </a:rPr>
              <a:t>微分基本概念：数值微分 </a:t>
            </a:r>
            <a:r>
              <a:rPr lang="en-US" altLang="zh-CN" sz="2000" dirty="0">
                <a:solidFill>
                  <a:schemeClr val="bg2"/>
                </a:solidFill>
              </a:rPr>
              <a:t>-</a:t>
            </a:r>
            <a:r>
              <a:rPr lang="zh-CN" altLang="en-US" sz="2000" dirty="0">
                <a:solidFill>
                  <a:schemeClr val="bg2"/>
                </a:solidFill>
              </a:rPr>
              <a:t> 符号微分 </a:t>
            </a:r>
            <a:r>
              <a:rPr lang="en-US" altLang="zh-CN" sz="2000" dirty="0">
                <a:solidFill>
                  <a:schemeClr val="bg2"/>
                </a:solidFill>
              </a:rPr>
              <a:t>-</a:t>
            </a:r>
            <a:r>
              <a:rPr lang="zh-CN" altLang="en-US" sz="2000" dirty="0">
                <a:solidFill>
                  <a:schemeClr val="bg2"/>
                </a:solidFill>
              </a:rPr>
              <a:t> 自动微分</a:t>
            </a:r>
            <a:endParaRPr lang="en-US" altLang="zh-CN" sz="2000" dirty="0">
              <a:solidFill>
                <a:schemeClr val="bg2"/>
              </a:solidFill>
            </a:endParaRPr>
          </a:p>
          <a:p>
            <a:pPr lvl="1"/>
            <a:r>
              <a:rPr lang="zh-CN" altLang="en-US" sz="2000" dirty="0">
                <a:solidFill>
                  <a:schemeClr val="bg2"/>
                </a:solidFill>
              </a:rPr>
              <a:t>自动微分模式：前向微分 </a:t>
            </a:r>
            <a:r>
              <a:rPr lang="en-US" altLang="zh-CN" sz="2000" dirty="0">
                <a:solidFill>
                  <a:schemeClr val="bg2"/>
                </a:solidFill>
              </a:rPr>
              <a:t>–</a:t>
            </a:r>
            <a:r>
              <a:rPr lang="zh-CN" altLang="en-US" sz="2000" dirty="0">
                <a:solidFill>
                  <a:schemeClr val="bg2"/>
                </a:solidFill>
              </a:rPr>
              <a:t> 后向微分 </a:t>
            </a:r>
            <a:r>
              <a:rPr lang="en-US" altLang="zh-CN" sz="2000" dirty="0">
                <a:solidFill>
                  <a:schemeClr val="bg2"/>
                </a:solidFill>
              </a:rPr>
              <a:t>–</a:t>
            </a:r>
            <a:r>
              <a:rPr lang="zh-CN" altLang="en-US" sz="2000" dirty="0">
                <a:solidFill>
                  <a:schemeClr val="bg2"/>
                </a:solidFill>
              </a:rPr>
              <a:t> 雅克比原理</a:t>
            </a:r>
            <a:endParaRPr lang="en-US" altLang="zh-CN" sz="2000" dirty="0">
              <a:solidFill>
                <a:schemeClr val="bg2"/>
              </a:solidFill>
            </a:endParaRPr>
          </a:p>
          <a:p>
            <a:pPr lvl="1"/>
            <a:r>
              <a:rPr lang="zh-CN" altLang="en-US" sz="2000" dirty="0">
                <a:solidFill>
                  <a:srgbClr val="34393C"/>
                </a:solidFill>
              </a:rPr>
              <a:t>具体实现方式：表达式或图 </a:t>
            </a:r>
            <a:r>
              <a:rPr lang="en-US" altLang="zh-CN" sz="2000" dirty="0">
                <a:solidFill>
                  <a:srgbClr val="34393C"/>
                </a:solidFill>
              </a:rPr>
              <a:t>–</a:t>
            </a:r>
            <a:r>
              <a:rPr lang="zh-CN" altLang="en-US" sz="2000" dirty="0">
                <a:solidFill>
                  <a:srgbClr val="34393C"/>
                </a:solidFill>
              </a:rPr>
              <a:t> 操作符重载</a:t>
            </a:r>
            <a:r>
              <a:rPr lang="en-US" altLang="zh-CN" sz="2000" dirty="0">
                <a:solidFill>
                  <a:srgbClr val="34393C"/>
                </a:solidFill>
              </a:rPr>
              <a:t>OO</a:t>
            </a:r>
            <a:r>
              <a:rPr lang="zh-CN" altLang="en-US" sz="2000" dirty="0">
                <a:solidFill>
                  <a:srgbClr val="34393C"/>
                </a:solidFill>
              </a:rPr>
              <a:t> </a:t>
            </a:r>
            <a:r>
              <a:rPr lang="en-US" altLang="zh-CN" sz="2000" dirty="0">
                <a:solidFill>
                  <a:srgbClr val="34393C"/>
                </a:solidFill>
              </a:rPr>
              <a:t>–</a:t>
            </a:r>
            <a:r>
              <a:rPr lang="zh-CN" altLang="en-US" sz="2000" dirty="0">
                <a:solidFill>
                  <a:srgbClr val="34393C"/>
                </a:solidFill>
              </a:rPr>
              <a:t> 源码转换 </a:t>
            </a:r>
            <a:r>
              <a:rPr lang="en-US" altLang="zh-CN" sz="2000" dirty="0">
                <a:solidFill>
                  <a:srgbClr val="34393C"/>
                </a:solidFill>
              </a:rPr>
              <a:t>AST</a:t>
            </a:r>
          </a:p>
          <a:p>
            <a:pPr lvl="1"/>
            <a:r>
              <a:rPr lang="en-US" altLang="zh-CN" sz="2000" dirty="0">
                <a:solidFill>
                  <a:schemeClr val="bg2"/>
                </a:solidFill>
              </a:rPr>
              <a:t>MindSpore</a:t>
            </a:r>
            <a:r>
              <a:rPr lang="zh-CN" altLang="en-US" sz="2000" dirty="0">
                <a:solidFill>
                  <a:schemeClr val="bg2"/>
                </a:solidFill>
              </a:rPr>
              <a:t>实现：基于图表示的源码转换</a:t>
            </a:r>
            <a:r>
              <a:rPr lang="en-US" altLang="zh-CN" sz="2000" dirty="0">
                <a:solidFill>
                  <a:schemeClr val="bg2"/>
                </a:solidFill>
              </a:rPr>
              <a:t>Graph</a:t>
            </a:r>
            <a:r>
              <a:rPr lang="zh-CN" altLang="en-US" sz="2000" dirty="0">
                <a:solidFill>
                  <a:schemeClr val="bg2"/>
                </a:solidFill>
              </a:rPr>
              <a:t> </a:t>
            </a:r>
            <a:r>
              <a:rPr lang="en-US" altLang="zh-CN" sz="2000" dirty="0">
                <a:solidFill>
                  <a:schemeClr val="bg2"/>
                </a:solidFill>
              </a:rPr>
              <a:t>Base</a:t>
            </a:r>
            <a:r>
              <a:rPr lang="zh-CN" altLang="en-US" sz="2000" dirty="0">
                <a:solidFill>
                  <a:schemeClr val="bg2"/>
                </a:solidFill>
              </a:rPr>
              <a:t> </a:t>
            </a:r>
            <a:r>
              <a:rPr lang="en-US" altLang="zh-CN" sz="2000" dirty="0">
                <a:solidFill>
                  <a:schemeClr val="bg2"/>
                </a:solidFill>
              </a:rPr>
              <a:t>AST</a:t>
            </a:r>
          </a:p>
          <a:p>
            <a:pPr lvl="1"/>
            <a:r>
              <a:rPr lang="zh-CN" altLang="en-US" sz="2000" dirty="0">
                <a:solidFill>
                  <a:schemeClr val="bg2"/>
                </a:solidFill>
              </a:rPr>
              <a:t>自动微分的未来</a:t>
            </a:r>
            <a:endParaRPr lang="en-US" altLang="zh-CN" sz="2000" dirty="0">
              <a:solidFill>
                <a:schemeClr val="bg2"/>
              </a:solidFill>
            </a:endParaRPr>
          </a:p>
          <a:p>
            <a:pPr lvl="1"/>
            <a:r>
              <a:rPr lang="zh-CN" altLang="en-US" sz="2000" dirty="0">
                <a:solidFill>
                  <a:schemeClr val="bg2"/>
                </a:solidFill>
              </a:rPr>
              <a:t>自动微分的挑战</a:t>
            </a:r>
            <a:endParaRPr lang="en-US" altLang="zh-CN" sz="2000" dirty="0">
              <a:solidFill>
                <a:schemeClr val="bg2"/>
              </a:solidFill>
            </a:endParaRPr>
          </a:p>
        </p:txBody>
      </p:sp>
    </p:spTree>
    <p:extLst>
      <p:ext uri="{BB962C8B-B14F-4D97-AF65-F5344CB8AC3E}">
        <p14:creationId xmlns:p14="http://schemas.microsoft.com/office/powerpoint/2010/main" val="807546990"/>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ea"/>
                <a:cs typeface="Arial" panose="020B0604020202020204" pitchFamily="34" charset="0"/>
                <a:sym typeface="Huawei Sans" panose="020C0503030203020204" pitchFamily="34" charset="0"/>
              </a:rPr>
              <a:t>AD</a:t>
            </a:r>
            <a:r>
              <a:rPr lang="zh-CN" altLang="en-US" dirty="0">
                <a:latin typeface="+mj-ea"/>
                <a:cs typeface="Arial" panose="020B0604020202020204" pitchFamily="34" charset="0"/>
                <a:sym typeface="Huawei Sans" panose="020C0503030203020204" pitchFamily="34" charset="0"/>
              </a:rPr>
              <a:t> </a:t>
            </a:r>
            <a:r>
              <a:rPr lang="en-US" altLang="zh-CN" dirty="0">
                <a:latin typeface="+mj-ea"/>
                <a:cs typeface="Arial" panose="020B0604020202020204" pitchFamily="34" charset="0"/>
                <a:sym typeface="Huawei Sans" panose="020C0503030203020204" pitchFamily="34" charset="0"/>
              </a:rPr>
              <a:t>Implication</a:t>
            </a:r>
            <a:r>
              <a:rPr lang="zh-CN" altLang="en-US" dirty="0">
                <a:latin typeface="+mj-ea"/>
                <a:cs typeface="Arial" panose="020B0604020202020204" pitchFamily="34" charset="0"/>
                <a:sym typeface="Huawei Sans" panose="020C0503030203020204" pitchFamily="34" charset="0"/>
              </a:rPr>
              <a:t> </a:t>
            </a:r>
            <a:r>
              <a:rPr lang="en-US" altLang="zh-CN" dirty="0">
                <a:latin typeface="+mj-ea"/>
                <a:cs typeface="Arial" panose="020B0604020202020204" pitchFamily="34" charset="0"/>
                <a:sym typeface="Huawei Sans" panose="020C0503030203020204" pitchFamily="34" charset="0"/>
              </a:rPr>
              <a:t>Method</a:t>
            </a:r>
            <a:endParaRPr lang="zh-CN" altLang="en-US" dirty="0">
              <a:latin typeface="+mj-ea"/>
            </a:endParaRPr>
          </a:p>
        </p:txBody>
      </p:sp>
      <p:sp>
        <p:nvSpPr>
          <p:cNvPr id="114" name="矩形 113">
            <a:extLst>
              <a:ext uri="{FF2B5EF4-FFF2-40B4-BE49-F238E27FC236}">
                <a16:creationId xmlns:a16="http://schemas.microsoft.com/office/drawing/2014/main" id="{4D1C58D1-934B-684A-BC45-287AF9949C27}"/>
              </a:ext>
            </a:extLst>
          </p:cNvPr>
          <p:cNvSpPr/>
          <p:nvPr/>
        </p:nvSpPr>
        <p:spPr>
          <a:xfrm>
            <a:off x="658953" y="1196752"/>
            <a:ext cx="1597232" cy="874407"/>
          </a:xfrm>
          <a:prstGeom prst="rect">
            <a:avLst/>
          </a:prstGeom>
        </p:spPr>
        <p:txBody>
          <a:bodyPr wrap="none">
            <a:spAutoFit/>
          </a:bodyPr>
          <a:lstStyle/>
          <a:p>
            <a:pPr>
              <a:lnSpc>
                <a:spcPct val="150000"/>
              </a:lnSpc>
            </a:pPr>
            <a:r>
              <a:rPr lang="zh-CN" altLang="en-US" b="1" dirty="0">
                <a:solidFill>
                  <a:srgbClr val="34393C"/>
                </a:solidFill>
                <a:latin typeface="+mj-ea"/>
                <a:ea typeface="+mj-ea"/>
                <a:cs typeface="Apple Symbols" panose="02000000000000000000" pitchFamily="2" charset="-79"/>
              </a:rPr>
              <a:t>基本表达式法</a:t>
            </a:r>
            <a:endParaRPr lang="en-US" altLang="zh-CN" b="1" dirty="0">
              <a:solidFill>
                <a:srgbClr val="34393C"/>
              </a:solidFill>
              <a:latin typeface="+mj-ea"/>
              <a:ea typeface="+mj-ea"/>
              <a:cs typeface="Apple Symbols" panose="02000000000000000000" pitchFamily="2" charset="-79"/>
            </a:endParaRPr>
          </a:p>
          <a:p>
            <a:pPr>
              <a:lnSpc>
                <a:spcPct val="150000"/>
              </a:lnSpc>
            </a:pPr>
            <a:r>
              <a:rPr lang="en-US" altLang="zh-CN" b="1" dirty="0">
                <a:solidFill>
                  <a:srgbClr val="34393C"/>
                </a:solidFill>
                <a:latin typeface="+mj-ea"/>
                <a:cs typeface="Apple Symbols" panose="02000000000000000000" pitchFamily="2" charset="-79"/>
              </a:rPr>
              <a:t>LIB</a:t>
            </a:r>
            <a:endParaRPr lang="en-US" altLang="zh-CN" b="1" dirty="0">
              <a:solidFill>
                <a:srgbClr val="34393C"/>
              </a:solidFill>
              <a:latin typeface="+mj-ea"/>
              <a:ea typeface="+mj-ea"/>
              <a:cs typeface="Apple Symbols" panose="02000000000000000000" pitchFamily="2" charset="-79"/>
            </a:endParaRPr>
          </a:p>
        </p:txBody>
      </p:sp>
      <p:sp>
        <p:nvSpPr>
          <p:cNvPr id="6" name="矩形 5">
            <a:extLst>
              <a:ext uri="{FF2B5EF4-FFF2-40B4-BE49-F238E27FC236}">
                <a16:creationId xmlns:a16="http://schemas.microsoft.com/office/drawing/2014/main" id="{7919D942-E00C-1445-A79B-559147232872}"/>
              </a:ext>
            </a:extLst>
          </p:cNvPr>
          <p:cNvSpPr/>
          <p:nvPr/>
        </p:nvSpPr>
        <p:spPr>
          <a:xfrm>
            <a:off x="658953" y="2970092"/>
            <a:ext cx="1569660" cy="874407"/>
          </a:xfrm>
          <a:prstGeom prst="rect">
            <a:avLst/>
          </a:prstGeom>
        </p:spPr>
        <p:txBody>
          <a:bodyPr wrap="none">
            <a:spAutoFit/>
          </a:bodyPr>
          <a:lstStyle/>
          <a:p>
            <a:pPr>
              <a:lnSpc>
                <a:spcPct val="150000"/>
              </a:lnSpc>
            </a:pPr>
            <a:r>
              <a:rPr lang="zh-CN" altLang="en-US" b="1" dirty="0">
                <a:solidFill>
                  <a:srgbClr val="34393C"/>
                </a:solidFill>
                <a:latin typeface="+mj-ea"/>
                <a:ea typeface="+mj-ea"/>
                <a:cs typeface="Apple Symbols" panose="02000000000000000000" pitchFamily="2" charset="-79"/>
              </a:rPr>
              <a:t>操作符重载法</a:t>
            </a:r>
            <a:endParaRPr lang="en-US" altLang="zh-CN" b="1" dirty="0">
              <a:solidFill>
                <a:srgbClr val="34393C"/>
              </a:solidFill>
              <a:latin typeface="+mj-ea"/>
              <a:ea typeface="+mj-ea"/>
              <a:cs typeface="Apple Symbols" panose="02000000000000000000" pitchFamily="2" charset="-79"/>
            </a:endParaRPr>
          </a:p>
          <a:p>
            <a:pPr>
              <a:lnSpc>
                <a:spcPct val="150000"/>
              </a:lnSpc>
            </a:pPr>
            <a:r>
              <a:rPr lang="en-US" altLang="zh-CN" b="1" dirty="0">
                <a:solidFill>
                  <a:srgbClr val="34393C"/>
                </a:solidFill>
                <a:latin typeface="+mj-ea"/>
                <a:ea typeface="+mj-ea"/>
                <a:cs typeface="Apple Symbols" panose="02000000000000000000" pitchFamily="2" charset="-79"/>
              </a:rPr>
              <a:t>OO</a:t>
            </a:r>
          </a:p>
        </p:txBody>
      </p:sp>
      <p:sp>
        <p:nvSpPr>
          <p:cNvPr id="8" name="内容占位符 2">
            <a:extLst>
              <a:ext uri="{FF2B5EF4-FFF2-40B4-BE49-F238E27FC236}">
                <a16:creationId xmlns:a16="http://schemas.microsoft.com/office/drawing/2014/main" id="{BB661EDA-9957-0A48-855D-848CEBC1F11C}"/>
              </a:ext>
            </a:extLst>
          </p:cNvPr>
          <p:cNvSpPr>
            <a:spLocks noGrp="1"/>
          </p:cNvSpPr>
          <p:nvPr>
            <p:ph sz="half" idx="1"/>
          </p:nvPr>
        </p:nvSpPr>
        <p:spPr>
          <a:xfrm>
            <a:off x="2788924" y="1196752"/>
            <a:ext cx="5290949" cy="1368152"/>
          </a:xfrm>
        </p:spPr>
        <p:txBody>
          <a:bodyPr/>
          <a:lstStyle/>
          <a:p>
            <a:pPr marL="285750" indent="-285750">
              <a:buFont typeface="Arial" panose="020B0604020202020204" pitchFamily="34" charset="0"/>
              <a:buChar char="•"/>
            </a:pPr>
            <a:r>
              <a:rPr lang="zh-CN" altLang="en-US" sz="1800" dirty="0">
                <a:solidFill>
                  <a:srgbClr val="34393C"/>
                </a:solidFill>
                <a:latin typeface="+mj-ea"/>
                <a:cs typeface="Apple Symbols" panose="02000000000000000000" pitchFamily="2" charset="-79"/>
              </a:rPr>
              <a:t>封装基本的表达式及其微分表达式作为库函数</a:t>
            </a:r>
            <a:endParaRPr lang="en-US" altLang="zh-CN" sz="1800" dirty="0">
              <a:solidFill>
                <a:srgbClr val="34393C"/>
              </a:solidFill>
              <a:latin typeface="+mj-ea"/>
              <a:cs typeface="Apple Symbols" panose="02000000000000000000" pitchFamily="2" charset="-79"/>
            </a:endParaRPr>
          </a:p>
          <a:p>
            <a:pPr marL="285750" indent="-285750">
              <a:buFont typeface="Arial" panose="020B0604020202020204" pitchFamily="34" charset="0"/>
              <a:buChar char="•"/>
            </a:pPr>
            <a:r>
              <a:rPr lang="zh-CN" altLang="en-US" sz="1800" dirty="0">
                <a:solidFill>
                  <a:srgbClr val="34393C"/>
                </a:solidFill>
                <a:latin typeface="+mj-ea"/>
                <a:cs typeface="Apple Symbols" panose="02000000000000000000" pitchFamily="2" charset="-79"/>
              </a:rPr>
              <a:t>运行时记录基本表达式和相应的组合关系</a:t>
            </a:r>
            <a:endParaRPr lang="en-US" altLang="zh-CN" sz="1800" dirty="0">
              <a:solidFill>
                <a:srgbClr val="34393C"/>
              </a:solidFill>
              <a:latin typeface="+mj-ea"/>
              <a:cs typeface="Apple Symbols" panose="02000000000000000000" pitchFamily="2" charset="-79"/>
            </a:endParaRPr>
          </a:p>
          <a:p>
            <a:pPr marL="285750" indent="-285750">
              <a:buFont typeface="Arial" panose="020B0604020202020204" pitchFamily="34" charset="0"/>
              <a:buChar char="•"/>
            </a:pPr>
            <a:r>
              <a:rPr lang="zh-CN" altLang="en-US" sz="1800" dirty="0">
                <a:solidFill>
                  <a:srgbClr val="34393C"/>
                </a:solidFill>
                <a:latin typeface="+mj-ea"/>
                <a:cs typeface="Apple Symbols" panose="02000000000000000000" pitchFamily="2" charset="-79"/>
              </a:rPr>
              <a:t>链式法则对基本表达式的微分结果进行组合</a:t>
            </a:r>
            <a:endParaRPr kumimoji="1" lang="en-US" altLang="zh-CN" sz="1800" dirty="0"/>
          </a:p>
        </p:txBody>
      </p:sp>
      <p:sp>
        <p:nvSpPr>
          <p:cNvPr id="9" name="内容占位符 2">
            <a:extLst>
              <a:ext uri="{FF2B5EF4-FFF2-40B4-BE49-F238E27FC236}">
                <a16:creationId xmlns:a16="http://schemas.microsoft.com/office/drawing/2014/main" id="{9D8280C8-792F-1041-AE12-1CB5FE590A36}"/>
              </a:ext>
            </a:extLst>
          </p:cNvPr>
          <p:cNvSpPr txBox="1">
            <a:spLocks/>
          </p:cNvSpPr>
          <p:nvPr/>
        </p:nvSpPr>
        <p:spPr>
          <a:xfrm>
            <a:off x="2786013" y="2970092"/>
            <a:ext cx="5976664" cy="1368152"/>
          </a:xfrm>
          <a:prstGeom prst="rect">
            <a:avLst/>
          </a:prstGeom>
        </p:spPr>
        <p:txBody>
          <a:bodyPr/>
          <a:lstStyle>
            <a:lvl1pPr marL="239106" indent="-239106" algn="l" rtl="0" eaLnBrk="1" fontAlgn="base" hangingPunct="1">
              <a:lnSpc>
                <a:spcPct val="150000"/>
              </a:lnSpc>
              <a:spcBef>
                <a:spcPts val="0"/>
              </a:spcBef>
              <a:spcAft>
                <a:spcPct val="0"/>
              </a:spcAft>
              <a:buClr>
                <a:schemeClr val="accent2">
                  <a:lumMod val="90000"/>
                </a:schemeClr>
              </a:buClr>
              <a:buChar char="•"/>
              <a:defRPr sz="2133" b="0">
                <a:solidFill>
                  <a:schemeClr val="tx1"/>
                </a:solidFill>
                <a:latin typeface="微软雅黑" panose="020B0503020204020204" pitchFamily="34" charset="-122"/>
                <a:ea typeface="微软雅黑" panose="020B0503020204020204" pitchFamily="34" charset="-122"/>
                <a:cs typeface="+mn-cs"/>
              </a:defRPr>
            </a:lvl1pPr>
            <a:lvl2pPr marL="476096" indent="-236990" algn="l" rtl="0" eaLnBrk="1" fontAlgn="base" hangingPunct="1">
              <a:lnSpc>
                <a:spcPct val="150000"/>
              </a:lnSpc>
              <a:spcBef>
                <a:spcPts val="0"/>
              </a:spcBef>
              <a:spcAft>
                <a:spcPct val="0"/>
              </a:spcAft>
              <a:buClr>
                <a:schemeClr val="accent2">
                  <a:lumMod val="75000"/>
                </a:schemeClr>
              </a:buClr>
              <a:buFont typeface="Arial" panose="020B0604020202020204" pitchFamily="34" charset="0"/>
              <a:buChar char="◦"/>
              <a:defRPr sz="1866">
                <a:solidFill>
                  <a:schemeClr val="tx1"/>
                </a:solidFill>
                <a:latin typeface="微软雅黑" panose="020B0503020204020204" pitchFamily="34" charset="-122"/>
                <a:ea typeface="微软雅黑" panose="020B0503020204020204" pitchFamily="34" charset="-122"/>
                <a:cs typeface="+mn-cs"/>
              </a:defRPr>
            </a:lvl2pPr>
            <a:lvl3pPr marL="833696" indent="-236990" algn="l" rtl="0" eaLnBrk="1" fontAlgn="base" hangingPunct="1">
              <a:lnSpc>
                <a:spcPct val="150000"/>
              </a:lnSpc>
              <a:spcBef>
                <a:spcPts val="0"/>
              </a:spcBef>
              <a:spcAft>
                <a:spcPct val="0"/>
              </a:spcAft>
              <a:buClr>
                <a:schemeClr val="accent2">
                  <a:lumMod val="90000"/>
                </a:schemeClr>
              </a:buClr>
              <a:buFontTx/>
              <a:buChar char="-"/>
              <a:defRPr sz="1599">
                <a:solidFill>
                  <a:schemeClr val="tx1"/>
                </a:solidFill>
                <a:latin typeface="微软雅黑" panose="020B0503020204020204" pitchFamily="34" charset="-122"/>
                <a:ea typeface="微软雅黑" panose="020B0503020204020204"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285750" indent="-285750">
              <a:buFont typeface="Arial" panose="020B0604020202020204" pitchFamily="34" charset="0"/>
              <a:buChar char="•"/>
            </a:pPr>
            <a:r>
              <a:rPr lang="zh-CN" altLang="en-US" sz="1800" dirty="0">
                <a:solidFill>
                  <a:srgbClr val="34393C"/>
                </a:solidFill>
              </a:rPr>
              <a:t>利用语言多态特性，使用操作符重载基本运算表达式</a:t>
            </a:r>
            <a:endParaRPr lang="en-US" altLang="zh-CN" sz="1800" dirty="0">
              <a:solidFill>
                <a:srgbClr val="34393C"/>
              </a:solidFill>
            </a:endParaRPr>
          </a:p>
          <a:p>
            <a:pPr marL="285750" indent="-285750">
              <a:buFont typeface="Arial" panose="020B0604020202020204" pitchFamily="34" charset="0"/>
              <a:buChar char="•"/>
            </a:pPr>
            <a:r>
              <a:rPr lang="zh-CN" altLang="en-US" sz="1800" kern="0" dirty="0">
                <a:solidFill>
                  <a:srgbClr val="34393C"/>
                </a:solidFill>
                <a:latin typeface="+mj-ea"/>
                <a:cs typeface="Apple Symbols" panose="02000000000000000000" pitchFamily="2" charset="-79"/>
              </a:rPr>
              <a:t>运行时记录基本表达式和相应的组合关系</a:t>
            </a:r>
            <a:endParaRPr lang="en-US" altLang="zh-CN" sz="1800" kern="0" dirty="0">
              <a:solidFill>
                <a:srgbClr val="34393C"/>
              </a:solidFill>
              <a:latin typeface="+mj-ea"/>
              <a:cs typeface="Apple Symbols" panose="02000000000000000000" pitchFamily="2" charset="-79"/>
            </a:endParaRPr>
          </a:p>
          <a:p>
            <a:pPr marL="285750" indent="-285750">
              <a:buFont typeface="Arial" panose="020B0604020202020204" pitchFamily="34" charset="0"/>
              <a:buChar char="•"/>
            </a:pPr>
            <a:r>
              <a:rPr lang="zh-CN" altLang="en-US" sz="1800" kern="0" dirty="0">
                <a:solidFill>
                  <a:srgbClr val="34393C"/>
                </a:solidFill>
                <a:latin typeface="+mj-ea"/>
                <a:cs typeface="Apple Symbols" panose="02000000000000000000" pitchFamily="2" charset="-79"/>
              </a:rPr>
              <a:t>链式法则对基本表达式的微分结果进行组合</a:t>
            </a:r>
            <a:endParaRPr kumimoji="1" lang="en-US" altLang="zh-CN" sz="1800" kern="0" dirty="0">
              <a:solidFill>
                <a:srgbClr val="34393C"/>
              </a:solidFill>
            </a:endParaRPr>
          </a:p>
        </p:txBody>
      </p:sp>
      <p:sp>
        <p:nvSpPr>
          <p:cNvPr id="10" name="矩形 9">
            <a:extLst>
              <a:ext uri="{FF2B5EF4-FFF2-40B4-BE49-F238E27FC236}">
                <a16:creationId xmlns:a16="http://schemas.microsoft.com/office/drawing/2014/main" id="{18036EA2-67C5-4345-865E-D9402CB877DE}"/>
              </a:ext>
            </a:extLst>
          </p:cNvPr>
          <p:cNvSpPr/>
          <p:nvPr/>
        </p:nvSpPr>
        <p:spPr>
          <a:xfrm>
            <a:off x="658953" y="4743432"/>
            <a:ext cx="1334020" cy="874407"/>
          </a:xfrm>
          <a:prstGeom prst="rect">
            <a:avLst/>
          </a:prstGeom>
        </p:spPr>
        <p:txBody>
          <a:bodyPr wrap="none">
            <a:spAutoFit/>
          </a:bodyPr>
          <a:lstStyle/>
          <a:p>
            <a:pPr>
              <a:lnSpc>
                <a:spcPct val="150000"/>
              </a:lnSpc>
            </a:pPr>
            <a:r>
              <a:rPr lang="zh-CN" altLang="en-US" b="1" dirty="0">
                <a:solidFill>
                  <a:srgbClr val="34393C"/>
                </a:solidFill>
                <a:latin typeface="+mj-ea"/>
                <a:ea typeface="+mj-ea"/>
                <a:cs typeface="Apple Symbols" panose="02000000000000000000" pitchFamily="2" charset="-79"/>
              </a:rPr>
              <a:t>源码转换法</a:t>
            </a:r>
            <a:endParaRPr lang="en-US" altLang="zh-CN" b="1" dirty="0">
              <a:solidFill>
                <a:srgbClr val="34393C"/>
              </a:solidFill>
              <a:latin typeface="+mj-ea"/>
              <a:ea typeface="+mj-ea"/>
              <a:cs typeface="Apple Symbols" panose="02000000000000000000" pitchFamily="2" charset="-79"/>
            </a:endParaRPr>
          </a:p>
          <a:p>
            <a:pPr>
              <a:lnSpc>
                <a:spcPct val="150000"/>
              </a:lnSpc>
            </a:pPr>
            <a:r>
              <a:rPr lang="en-US" altLang="zh-CN" b="1" dirty="0">
                <a:solidFill>
                  <a:srgbClr val="34393C"/>
                </a:solidFill>
                <a:latin typeface="+mj-ea"/>
                <a:ea typeface="+mj-ea"/>
                <a:cs typeface="Apple Symbols" panose="02000000000000000000" pitchFamily="2" charset="-79"/>
              </a:rPr>
              <a:t>AST</a:t>
            </a:r>
          </a:p>
        </p:txBody>
      </p:sp>
      <p:sp>
        <p:nvSpPr>
          <p:cNvPr id="11" name="内容占位符 2">
            <a:extLst>
              <a:ext uri="{FF2B5EF4-FFF2-40B4-BE49-F238E27FC236}">
                <a16:creationId xmlns:a16="http://schemas.microsoft.com/office/drawing/2014/main" id="{29E7717F-D938-7246-9C7E-67A4327FA7A1}"/>
              </a:ext>
            </a:extLst>
          </p:cNvPr>
          <p:cNvSpPr txBox="1">
            <a:spLocks/>
          </p:cNvSpPr>
          <p:nvPr/>
        </p:nvSpPr>
        <p:spPr>
          <a:xfrm>
            <a:off x="2786013" y="4743432"/>
            <a:ext cx="5976664" cy="1368152"/>
          </a:xfrm>
          <a:prstGeom prst="rect">
            <a:avLst/>
          </a:prstGeom>
        </p:spPr>
        <p:txBody>
          <a:bodyPr/>
          <a:lstStyle>
            <a:lvl1pPr marL="239106" indent="-239106" algn="l" rtl="0" eaLnBrk="1" fontAlgn="base" hangingPunct="1">
              <a:lnSpc>
                <a:spcPct val="150000"/>
              </a:lnSpc>
              <a:spcBef>
                <a:spcPts val="0"/>
              </a:spcBef>
              <a:spcAft>
                <a:spcPct val="0"/>
              </a:spcAft>
              <a:buClr>
                <a:schemeClr val="accent2">
                  <a:lumMod val="90000"/>
                </a:schemeClr>
              </a:buClr>
              <a:buChar char="•"/>
              <a:defRPr sz="2133" b="0">
                <a:solidFill>
                  <a:schemeClr val="tx1"/>
                </a:solidFill>
                <a:latin typeface="微软雅黑" panose="020B0503020204020204" pitchFamily="34" charset="-122"/>
                <a:ea typeface="微软雅黑" panose="020B0503020204020204" pitchFamily="34" charset="-122"/>
                <a:cs typeface="+mn-cs"/>
              </a:defRPr>
            </a:lvl1pPr>
            <a:lvl2pPr marL="476096" indent="-236990" algn="l" rtl="0" eaLnBrk="1" fontAlgn="base" hangingPunct="1">
              <a:lnSpc>
                <a:spcPct val="150000"/>
              </a:lnSpc>
              <a:spcBef>
                <a:spcPts val="0"/>
              </a:spcBef>
              <a:spcAft>
                <a:spcPct val="0"/>
              </a:spcAft>
              <a:buClr>
                <a:schemeClr val="accent2">
                  <a:lumMod val="75000"/>
                </a:schemeClr>
              </a:buClr>
              <a:buFont typeface="Arial" panose="020B0604020202020204" pitchFamily="34" charset="0"/>
              <a:buChar char="◦"/>
              <a:defRPr sz="1866">
                <a:solidFill>
                  <a:schemeClr val="tx1"/>
                </a:solidFill>
                <a:latin typeface="微软雅黑" panose="020B0503020204020204" pitchFamily="34" charset="-122"/>
                <a:ea typeface="微软雅黑" panose="020B0503020204020204" pitchFamily="34" charset="-122"/>
                <a:cs typeface="+mn-cs"/>
              </a:defRPr>
            </a:lvl2pPr>
            <a:lvl3pPr marL="833696" indent="-236990" algn="l" rtl="0" eaLnBrk="1" fontAlgn="base" hangingPunct="1">
              <a:lnSpc>
                <a:spcPct val="150000"/>
              </a:lnSpc>
              <a:spcBef>
                <a:spcPts val="0"/>
              </a:spcBef>
              <a:spcAft>
                <a:spcPct val="0"/>
              </a:spcAft>
              <a:buClr>
                <a:schemeClr val="accent2">
                  <a:lumMod val="90000"/>
                </a:schemeClr>
              </a:buClr>
              <a:buFontTx/>
              <a:buChar char="-"/>
              <a:defRPr sz="1599">
                <a:solidFill>
                  <a:schemeClr val="tx1"/>
                </a:solidFill>
                <a:latin typeface="微软雅黑" panose="020B0503020204020204" pitchFamily="34" charset="-122"/>
                <a:ea typeface="微软雅黑" panose="020B0503020204020204" pitchFamily="34" charset="-122"/>
                <a:cs typeface="+mn-cs"/>
              </a:defRPr>
            </a:lvl3pPr>
            <a:lvl4pPr marL="1598987" indent="-228427" algn="l" rtl="0" eaLnBrk="1" fontAlgn="base" hangingPunct="1">
              <a:spcBef>
                <a:spcPct val="20000"/>
              </a:spcBef>
              <a:spcAft>
                <a:spcPct val="0"/>
              </a:spcAft>
              <a:buChar char="–"/>
              <a:defRPr sz="1542">
                <a:solidFill>
                  <a:schemeClr val="tx1"/>
                </a:solidFill>
                <a:latin typeface="+mn-lt"/>
                <a:ea typeface="+mn-ea"/>
                <a:cs typeface="+mn-cs"/>
              </a:defRPr>
            </a:lvl4pPr>
            <a:lvl5pPr marL="205584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5pPr>
            <a:lvl6pPr marL="251269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6pPr>
            <a:lvl7pPr marL="2969547"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7pPr>
            <a:lvl8pPr marL="3426401"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8pPr>
            <a:lvl9pPr marL="3883254" indent="-228427" algn="l" rtl="0" eaLnBrk="1" fontAlgn="base" hangingPunct="1">
              <a:spcBef>
                <a:spcPct val="20000"/>
              </a:spcBef>
              <a:spcAft>
                <a:spcPct val="0"/>
              </a:spcAft>
              <a:buFont typeface="Arial" charset="0"/>
              <a:buChar char="~"/>
              <a:defRPr sz="1542">
                <a:solidFill>
                  <a:schemeClr val="tx1"/>
                </a:solidFill>
                <a:latin typeface="+mn-lt"/>
                <a:ea typeface="+mn-ea"/>
                <a:cs typeface="+mn-cs"/>
              </a:defRPr>
            </a:lvl9pPr>
          </a:lstStyle>
          <a:p>
            <a:pPr marL="285750" indent="-285750">
              <a:buFont typeface="Arial" panose="020B0604020202020204" pitchFamily="34" charset="0"/>
              <a:buChar char="•"/>
            </a:pPr>
            <a:r>
              <a:rPr lang="zh-CN" altLang="en-US" sz="1800" dirty="0">
                <a:solidFill>
                  <a:srgbClr val="34393C"/>
                </a:solidFill>
              </a:rPr>
              <a:t>语言预处理器、编译器或解释器的扩展</a:t>
            </a:r>
            <a:endParaRPr lang="en-US" altLang="zh-CN" sz="1800" dirty="0">
              <a:solidFill>
                <a:srgbClr val="34393C"/>
              </a:solidFill>
            </a:endParaRPr>
          </a:p>
          <a:p>
            <a:pPr marL="285750" indent="-285750">
              <a:buFont typeface="Arial" panose="020B0604020202020204" pitchFamily="34" charset="0"/>
              <a:buChar char="•"/>
            </a:pPr>
            <a:r>
              <a:rPr lang="zh-CN" altLang="en-US" sz="1800" dirty="0">
                <a:solidFill>
                  <a:srgbClr val="34393C"/>
                </a:solidFill>
              </a:rPr>
              <a:t>对程序表达进行分析得到基本表达式的组合关系</a:t>
            </a:r>
            <a:endParaRPr lang="en-US" altLang="zh-CN" sz="1800" kern="0" dirty="0">
              <a:solidFill>
                <a:srgbClr val="34393C"/>
              </a:solidFill>
              <a:latin typeface="+mj-ea"/>
              <a:cs typeface="Apple Symbols" panose="02000000000000000000" pitchFamily="2" charset="-79"/>
            </a:endParaRPr>
          </a:p>
          <a:p>
            <a:pPr marL="285750" indent="-285750">
              <a:buFont typeface="Arial" panose="020B0604020202020204" pitchFamily="34" charset="0"/>
              <a:buChar char="•"/>
            </a:pPr>
            <a:r>
              <a:rPr lang="zh-CN" altLang="en-US" sz="1800" kern="0" dirty="0">
                <a:solidFill>
                  <a:srgbClr val="34393C"/>
                </a:solidFill>
                <a:latin typeface="+mj-ea"/>
                <a:cs typeface="Apple Symbols" panose="02000000000000000000" pitchFamily="2" charset="-79"/>
              </a:rPr>
              <a:t>链式法则对基本表达式的微分结果进行组合</a:t>
            </a:r>
            <a:endParaRPr kumimoji="1" lang="en-US" altLang="zh-CN" sz="1800" kern="0" dirty="0">
              <a:solidFill>
                <a:srgbClr val="34393C"/>
              </a:solidFill>
            </a:endParaRPr>
          </a:p>
        </p:txBody>
      </p:sp>
      <p:pic>
        <p:nvPicPr>
          <p:cNvPr id="5" name="图片 4">
            <a:extLst>
              <a:ext uri="{FF2B5EF4-FFF2-40B4-BE49-F238E27FC236}">
                <a16:creationId xmlns:a16="http://schemas.microsoft.com/office/drawing/2014/main" id="{31E268AC-5245-A446-AC51-073255217C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322423" y="1133776"/>
            <a:ext cx="1179413" cy="1425092"/>
          </a:xfrm>
          <a:prstGeom prst="rect">
            <a:avLst/>
          </a:prstGeom>
        </p:spPr>
      </p:pic>
      <p:pic>
        <p:nvPicPr>
          <p:cNvPr id="12" name="图片 11">
            <a:extLst>
              <a:ext uri="{FF2B5EF4-FFF2-40B4-BE49-F238E27FC236}">
                <a16:creationId xmlns:a16="http://schemas.microsoft.com/office/drawing/2014/main" id="{DF52F896-EC96-C64F-8915-73CEAA4D29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95272" y="2970092"/>
            <a:ext cx="1233715" cy="1432260"/>
          </a:xfrm>
          <a:prstGeom prst="rect">
            <a:avLst/>
          </a:prstGeom>
        </p:spPr>
      </p:pic>
      <p:pic>
        <p:nvPicPr>
          <p:cNvPr id="13" name="图片 12">
            <a:extLst>
              <a:ext uri="{FF2B5EF4-FFF2-40B4-BE49-F238E27FC236}">
                <a16:creationId xmlns:a16="http://schemas.microsoft.com/office/drawing/2014/main" id="{8C594A96-B33C-B346-A71A-D62CF82EAD7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37745" y="4845283"/>
            <a:ext cx="1548769" cy="1231073"/>
          </a:xfrm>
          <a:prstGeom prst="rect">
            <a:avLst/>
          </a:prstGeom>
        </p:spPr>
      </p:pic>
    </p:spTree>
    <p:extLst>
      <p:ext uri="{BB962C8B-B14F-4D97-AF65-F5344CB8AC3E}">
        <p14:creationId xmlns:p14="http://schemas.microsoft.com/office/powerpoint/2010/main" val="4115932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449A8E-AD37-2146-9E1A-F866D8BC2DAD}"/>
              </a:ext>
            </a:extLst>
          </p:cNvPr>
          <p:cNvSpPr>
            <a:spLocks noGrp="1"/>
          </p:cNvSpPr>
          <p:nvPr>
            <p:ph type="title"/>
          </p:nvPr>
        </p:nvSpPr>
        <p:spPr/>
        <p:txBody>
          <a:bodyPr/>
          <a:lstStyle/>
          <a:p>
            <a:r>
              <a:rPr lang="en-US" altLang="zh-CN" dirty="0">
                <a:latin typeface="+mj-ea"/>
                <a:sym typeface="Huawei Sans" panose="020C0503030203020204" pitchFamily="34" charset="0"/>
              </a:rPr>
              <a:t>AD</a:t>
            </a:r>
            <a:r>
              <a:rPr lang="zh-CN" altLang="en-US" dirty="0">
                <a:latin typeface="+mj-ea"/>
                <a:sym typeface="Huawei Sans" panose="020C0503030203020204" pitchFamily="34" charset="0"/>
              </a:rPr>
              <a:t> </a:t>
            </a:r>
            <a:r>
              <a:rPr lang="en-US" altLang="zh-CN" dirty="0">
                <a:latin typeface="+mj-ea"/>
                <a:sym typeface="Huawei Sans" panose="020C0503030203020204" pitchFamily="34" charset="0"/>
              </a:rPr>
              <a:t>Implication</a:t>
            </a:r>
            <a:r>
              <a:rPr lang="zh-CN" altLang="en-US" dirty="0">
                <a:latin typeface="+mj-ea"/>
                <a:sym typeface="Huawei Sans" panose="020C0503030203020204" pitchFamily="34" charset="0"/>
              </a:rPr>
              <a:t> </a:t>
            </a:r>
            <a:r>
              <a:rPr lang="en-US" altLang="zh-CN" dirty="0">
                <a:latin typeface="+mj-ea"/>
                <a:sym typeface="Huawei Sans" panose="020C0503030203020204" pitchFamily="34" charset="0"/>
              </a:rPr>
              <a:t>Method</a:t>
            </a:r>
            <a:endParaRPr kumimoji="1" lang="zh-CN" altLang="en-US" dirty="0"/>
          </a:p>
        </p:txBody>
      </p:sp>
      <p:pic>
        <p:nvPicPr>
          <p:cNvPr id="4" name="图片 3">
            <a:extLst>
              <a:ext uri="{FF2B5EF4-FFF2-40B4-BE49-F238E27FC236}">
                <a16:creationId xmlns:a16="http://schemas.microsoft.com/office/drawing/2014/main" id="{0CE60F35-91DD-DE40-9269-66CDBBFBEC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49909" y="1628800"/>
            <a:ext cx="8640960" cy="4631214"/>
          </a:xfrm>
          <a:prstGeom prst="rect">
            <a:avLst/>
          </a:prstGeom>
          <a:ln>
            <a:noFill/>
          </a:ln>
          <a:effectLst>
            <a:outerShdw blurRad="190500" algn="tl" rotWithShape="0">
              <a:srgbClr val="000000">
                <a:alpha val="70000"/>
              </a:srgbClr>
            </a:outerShdw>
          </a:effectLst>
        </p:spPr>
      </p:pic>
      <p:sp>
        <p:nvSpPr>
          <p:cNvPr id="5" name="矩形 4">
            <a:extLst>
              <a:ext uri="{FF2B5EF4-FFF2-40B4-BE49-F238E27FC236}">
                <a16:creationId xmlns:a16="http://schemas.microsoft.com/office/drawing/2014/main" id="{2653DB02-1707-7C40-8A0D-5E293C1B31DA}"/>
              </a:ext>
            </a:extLst>
          </p:cNvPr>
          <p:cNvSpPr/>
          <p:nvPr/>
        </p:nvSpPr>
        <p:spPr>
          <a:xfrm>
            <a:off x="2764459" y="1096481"/>
            <a:ext cx="6681826" cy="369332"/>
          </a:xfrm>
          <a:prstGeom prst="rect">
            <a:avLst/>
          </a:prstGeom>
        </p:spPr>
        <p:txBody>
          <a:bodyPr wrap="square">
            <a:spAutoFit/>
          </a:bodyPr>
          <a:lstStyle/>
          <a:p>
            <a:pPr algn="ctr"/>
            <a:r>
              <a:rPr lang="en-US" altLang="zh-CN" dirty="0"/>
              <a:t>《</a:t>
            </a:r>
            <a:r>
              <a:rPr lang="zh-CN" altLang="en-US" dirty="0"/>
              <a:t>Automatic Diﬀerentiation in Machine Learning: a Survey</a:t>
            </a:r>
            <a:r>
              <a:rPr lang="en-US" altLang="zh-CN" dirty="0"/>
              <a:t>》</a:t>
            </a:r>
            <a:endParaRPr lang="zh-CN" altLang="en-US" dirty="0"/>
          </a:p>
        </p:txBody>
      </p:sp>
    </p:spTree>
    <p:extLst>
      <p:ext uri="{BB962C8B-B14F-4D97-AF65-F5344CB8AC3E}">
        <p14:creationId xmlns:p14="http://schemas.microsoft.com/office/powerpoint/2010/main" val="14565837"/>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ea"/>
                <a:cs typeface="Arial" panose="020B0604020202020204" pitchFamily="34" charset="0"/>
                <a:sym typeface="Huawei Sans" panose="020C0503030203020204" pitchFamily="34" charset="0"/>
              </a:rPr>
              <a:t>Library</a:t>
            </a:r>
            <a:endParaRPr lang="zh-CN" altLang="en-US" dirty="0">
              <a:latin typeface="+mj-ea"/>
            </a:endParaRPr>
          </a:p>
        </p:txBody>
      </p:sp>
      <p:sp>
        <p:nvSpPr>
          <p:cNvPr id="114" name="矩形 113">
            <a:extLst>
              <a:ext uri="{FF2B5EF4-FFF2-40B4-BE49-F238E27FC236}">
                <a16:creationId xmlns:a16="http://schemas.microsoft.com/office/drawing/2014/main" id="{4D1C58D1-934B-684A-BC45-287AF9949C27}"/>
              </a:ext>
            </a:extLst>
          </p:cNvPr>
          <p:cNvSpPr/>
          <p:nvPr/>
        </p:nvSpPr>
        <p:spPr>
          <a:xfrm>
            <a:off x="658953" y="1196752"/>
            <a:ext cx="4791356" cy="458908"/>
          </a:xfrm>
          <a:prstGeom prst="rect">
            <a:avLst/>
          </a:prstGeom>
        </p:spPr>
        <p:txBody>
          <a:bodyPr wrap="square">
            <a:spAutoFit/>
          </a:bodyPr>
          <a:lstStyle/>
          <a:p>
            <a:pPr>
              <a:lnSpc>
                <a:spcPct val="150000"/>
              </a:lnSpc>
            </a:pPr>
            <a:r>
              <a:rPr lang="zh-CN" altLang="en-US" dirty="0">
                <a:solidFill>
                  <a:srgbClr val="34393C"/>
                </a:solidFill>
                <a:latin typeface="+mj-ea"/>
                <a:ea typeface="+mj-ea"/>
                <a:cs typeface="Apple Symbols" panose="02000000000000000000" pitchFamily="2" charset="-79"/>
              </a:rPr>
              <a:t>实现以下表达式计算：</a:t>
            </a:r>
            <a:endParaRPr lang="en-US" altLang="zh-CN" dirty="0">
              <a:solidFill>
                <a:srgbClr val="34393C"/>
              </a:solidFill>
              <a:latin typeface="+mj-ea"/>
              <a:ea typeface="+mj-ea"/>
              <a:cs typeface="Apple Symbols" panose="02000000000000000000" pitchFamily="2" charset="-79"/>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9CAC2910-652C-A54D-9BF9-B75E34BBC19E}"/>
                  </a:ext>
                </a:extLst>
              </p:cNvPr>
              <p:cNvSpPr txBox="1"/>
              <p:nvPr/>
            </p:nvSpPr>
            <p:spPr>
              <a:xfrm>
                <a:off x="4350360" y="1783849"/>
                <a:ext cx="2199898" cy="276999"/>
              </a:xfrm>
              <a:prstGeom prst="rect">
                <a:avLst/>
              </a:prstGeom>
              <a:noFill/>
            </p:spPr>
            <p:txBody>
              <a:bodyPr wrap="none" lIns="0" tIns="0" rIns="0" bIns="0" rtlCol="0">
                <a:spAutoFit/>
              </a:bodyPr>
              <a:lstStyle/>
              <a:p>
                <a:pPr>
                  <a:buNone/>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𝑓</m:t>
                      </m:r>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𝑦</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𝑧</m:t>
                          </m:r>
                        </m:e>
                      </m:d>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𝑦</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𝑧</m:t>
                      </m:r>
                    </m:oMath>
                  </m:oMathPara>
                </a14:m>
                <a:endParaRPr kumimoji="1" lang="zh-CN" altLang="en-US" b="0" dirty="0" err="1">
                  <a:latin typeface="+mn-lt"/>
                </a:endParaRPr>
              </a:p>
            </p:txBody>
          </p:sp>
        </mc:Choice>
        <mc:Fallback xmlns="">
          <p:sp>
            <p:nvSpPr>
              <p:cNvPr id="3" name="文本框 2">
                <a:extLst>
                  <a:ext uri="{FF2B5EF4-FFF2-40B4-BE49-F238E27FC236}">
                    <a16:creationId xmlns:a16="http://schemas.microsoft.com/office/drawing/2014/main" id="{9CAC2910-652C-A54D-9BF9-B75E34BBC19E}"/>
                  </a:ext>
                </a:extLst>
              </p:cNvPr>
              <p:cNvSpPr txBox="1">
                <a:spLocks noRot="1" noChangeAspect="1" noMove="1" noResize="1" noEditPoints="1" noAdjustHandles="1" noChangeArrowheads="1" noChangeShapeType="1" noTextEdit="1"/>
              </p:cNvSpPr>
              <p:nvPr/>
            </p:nvSpPr>
            <p:spPr>
              <a:xfrm>
                <a:off x="4350360" y="1783849"/>
                <a:ext cx="2199898" cy="276999"/>
              </a:xfrm>
              <a:prstGeom prst="rect">
                <a:avLst/>
              </a:prstGeom>
              <a:blipFill>
                <a:blip r:embed="rId2"/>
                <a:stretch>
                  <a:fillRect l="-3448" b="-34783"/>
                </a:stretch>
              </a:blipFill>
            </p:spPr>
            <p:txBody>
              <a:bodyPr/>
              <a:lstStyle/>
              <a:p>
                <a:r>
                  <a:rPr lang="zh-CN" altLang="en-US">
                    <a:noFill/>
                  </a:rPr>
                  <a:t> </a:t>
                </a:r>
              </a:p>
            </p:txBody>
          </p:sp>
        </mc:Fallback>
      </mc:AlternateContent>
      <p:sp>
        <p:nvSpPr>
          <p:cNvPr id="15" name="矩形 14">
            <a:extLst>
              <a:ext uri="{FF2B5EF4-FFF2-40B4-BE49-F238E27FC236}">
                <a16:creationId xmlns:a16="http://schemas.microsoft.com/office/drawing/2014/main" id="{64F3A089-F101-674B-8420-071D3A6967E0}"/>
              </a:ext>
            </a:extLst>
          </p:cNvPr>
          <p:cNvSpPr/>
          <p:nvPr/>
        </p:nvSpPr>
        <p:spPr>
          <a:xfrm>
            <a:off x="663471" y="2322020"/>
            <a:ext cx="6299005" cy="458908"/>
          </a:xfrm>
          <a:prstGeom prst="rect">
            <a:avLst/>
          </a:prstGeom>
        </p:spPr>
        <p:txBody>
          <a:bodyPr wrap="square">
            <a:spAutoFit/>
          </a:bodyPr>
          <a:lstStyle/>
          <a:p>
            <a:pPr>
              <a:lnSpc>
                <a:spcPct val="150000"/>
              </a:lnSpc>
            </a:pPr>
            <a:r>
              <a:rPr lang="zh-CN" altLang="en-US" dirty="0">
                <a:solidFill>
                  <a:srgbClr val="34393C"/>
                </a:solidFill>
                <a:latin typeface="+mj-ea"/>
                <a:ea typeface="+mj-ea"/>
                <a:cs typeface="Apple Symbols" panose="02000000000000000000" pitchFamily="2" charset="-79"/>
              </a:rPr>
              <a:t>手动将表达式函数分解为库函数中基本表达式组合：</a:t>
            </a:r>
            <a:endParaRPr lang="en-US" altLang="zh-CN" dirty="0">
              <a:solidFill>
                <a:srgbClr val="34393C"/>
              </a:solidFill>
              <a:latin typeface="+mj-ea"/>
              <a:ea typeface="+mj-ea"/>
              <a:cs typeface="Apple Symbols" panose="02000000000000000000" pitchFamily="2" charset="-79"/>
            </a:endParaRP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345365CE-C95A-2248-8544-197EDF290583}"/>
                  </a:ext>
                </a:extLst>
              </p:cNvPr>
              <p:cNvSpPr txBox="1"/>
              <p:nvPr/>
            </p:nvSpPr>
            <p:spPr>
              <a:xfrm>
                <a:off x="4171489" y="2996953"/>
                <a:ext cx="1032911" cy="276999"/>
              </a:xfrm>
              <a:prstGeom prst="rect">
                <a:avLst/>
              </a:prstGeom>
              <a:noFill/>
            </p:spPr>
            <p:txBody>
              <a:bodyPr wrap="none" lIns="0" tIns="0" rIns="0" bIns="0" rtlCol="0">
                <a:spAutoFit/>
              </a:bodyPr>
              <a:lstStyle/>
              <a:p>
                <a:pPr>
                  <a:buNone/>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𝑎</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𝑦</m:t>
                      </m:r>
                    </m:oMath>
                  </m:oMathPara>
                </a14:m>
                <a:endParaRPr kumimoji="1" lang="zh-CN" altLang="en-US" b="0" dirty="0" err="1">
                  <a:latin typeface="+mn-lt"/>
                </a:endParaRPr>
              </a:p>
            </p:txBody>
          </p:sp>
        </mc:Choice>
        <mc:Fallback xmlns="">
          <p:sp>
            <p:nvSpPr>
              <p:cNvPr id="16" name="文本框 15">
                <a:extLst>
                  <a:ext uri="{FF2B5EF4-FFF2-40B4-BE49-F238E27FC236}">
                    <a16:creationId xmlns:a16="http://schemas.microsoft.com/office/drawing/2014/main" id="{345365CE-C95A-2248-8544-197EDF290583}"/>
                  </a:ext>
                </a:extLst>
              </p:cNvPr>
              <p:cNvSpPr txBox="1">
                <a:spLocks noRot="1" noChangeAspect="1" noMove="1" noResize="1" noEditPoints="1" noAdjustHandles="1" noChangeArrowheads="1" noChangeShapeType="1" noTextEdit="1"/>
              </p:cNvSpPr>
              <p:nvPr/>
            </p:nvSpPr>
            <p:spPr>
              <a:xfrm>
                <a:off x="4171489" y="2996953"/>
                <a:ext cx="1032911" cy="276999"/>
              </a:xfrm>
              <a:prstGeom prst="rect">
                <a:avLst/>
              </a:prstGeom>
              <a:blipFill>
                <a:blip r:embed="rId3"/>
                <a:stretch>
                  <a:fillRect l="-1205" r="-3614" b="-2173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81B79731-A536-3A44-80F3-5C49AF0756A8}"/>
                  </a:ext>
                </a:extLst>
              </p:cNvPr>
              <p:cNvSpPr txBox="1"/>
              <p:nvPr/>
            </p:nvSpPr>
            <p:spPr>
              <a:xfrm>
                <a:off x="5810349" y="2996952"/>
                <a:ext cx="867225" cy="276999"/>
              </a:xfrm>
              <a:prstGeom prst="rect">
                <a:avLst/>
              </a:prstGeom>
              <a:noFill/>
            </p:spPr>
            <p:txBody>
              <a:bodyPr wrap="none" lIns="0" tIns="0" rIns="0" bIns="0" rtlCol="0">
                <a:spAutoFit/>
              </a:bodyPr>
              <a:lstStyle/>
              <a:p>
                <a:pPr>
                  <a:buNone/>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𝑏</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𝑦</m:t>
                      </m:r>
                    </m:oMath>
                  </m:oMathPara>
                </a14:m>
                <a:endParaRPr kumimoji="1" lang="zh-CN" altLang="en-US" b="0" dirty="0" err="1">
                  <a:latin typeface="+mn-lt"/>
                </a:endParaRPr>
              </a:p>
            </p:txBody>
          </p:sp>
        </mc:Choice>
        <mc:Fallback xmlns="">
          <p:sp>
            <p:nvSpPr>
              <p:cNvPr id="17" name="文本框 16">
                <a:extLst>
                  <a:ext uri="{FF2B5EF4-FFF2-40B4-BE49-F238E27FC236}">
                    <a16:creationId xmlns:a16="http://schemas.microsoft.com/office/drawing/2014/main" id="{81B79731-A536-3A44-80F3-5C49AF0756A8}"/>
                  </a:ext>
                </a:extLst>
              </p:cNvPr>
              <p:cNvSpPr txBox="1">
                <a:spLocks noRot="1" noChangeAspect="1" noMove="1" noResize="1" noEditPoints="1" noAdjustHandles="1" noChangeArrowheads="1" noChangeShapeType="1" noTextEdit="1"/>
              </p:cNvSpPr>
              <p:nvPr/>
            </p:nvSpPr>
            <p:spPr>
              <a:xfrm>
                <a:off x="5810349" y="2996952"/>
                <a:ext cx="867225" cy="276999"/>
              </a:xfrm>
              <a:prstGeom prst="rect">
                <a:avLst/>
              </a:prstGeom>
              <a:blipFill>
                <a:blip r:embed="rId4"/>
                <a:stretch>
                  <a:fillRect l="-5797" r="-4348" b="-30435"/>
                </a:stretch>
              </a:blipFill>
            </p:spPr>
            <p:txBody>
              <a:bodyPr/>
              <a:lstStyle/>
              <a:p>
                <a:r>
                  <a:rPr lang="zh-CN" altLang="en-US">
                    <a:noFill/>
                  </a:rPr>
                  <a:t> </a:t>
                </a:r>
              </a:p>
            </p:txBody>
          </p:sp>
        </mc:Fallback>
      </mc:AlternateContent>
      <p:sp>
        <p:nvSpPr>
          <p:cNvPr id="18" name="矩形 17">
            <a:extLst>
              <a:ext uri="{FF2B5EF4-FFF2-40B4-BE49-F238E27FC236}">
                <a16:creationId xmlns:a16="http://schemas.microsoft.com/office/drawing/2014/main" id="{8A40532C-69C5-474A-8780-EC6CEC4AC2F9}"/>
              </a:ext>
            </a:extLst>
          </p:cNvPr>
          <p:cNvSpPr/>
          <p:nvPr/>
        </p:nvSpPr>
        <p:spPr>
          <a:xfrm>
            <a:off x="663471" y="3546156"/>
            <a:ext cx="6299005" cy="458908"/>
          </a:xfrm>
          <a:prstGeom prst="rect">
            <a:avLst/>
          </a:prstGeom>
        </p:spPr>
        <p:txBody>
          <a:bodyPr wrap="square">
            <a:spAutoFit/>
          </a:bodyPr>
          <a:lstStyle/>
          <a:p>
            <a:pPr>
              <a:lnSpc>
                <a:spcPct val="150000"/>
              </a:lnSpc>
            </a:pPr>
            <a:r>
              <a:rPr lang="zh-CN" altLang="en-US" dirty="0">
                <a:solidFill>
                  <a:srgbClr val="34393C"/>
                </a:solidFill>
                <a:latin typeface="+mj-ea"/>
                <a:ea typeface="+mj-ea"/>
                <a:cs typeface="Apple Symbols" panose="02000000000000000000" pitchFamily="2" charset="-79"/>
              </a:rPr>
              <a:t>库函数中定义对应表达式的数学微分规则和链式法则：</a:t>
            </a:r>
            <a:endParaRPr lang="en-US" altLang="zh-CN" dirty="0">
              <a:solidFill>
                <a:srgbClr val="34393C"/>
              </a:solidFill>
              <a:latin typeface="+mj-ea"/>
              <a:ea typeface="+mj-ea"/>
              <a:cs typeface="Apple Symbols" panose="02000000000000000000" pitchFamily="2" charset="-79"/>
            </a:endParaRPr>
          </a:p>
        </p:txBody>
      </p: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542245B5-C00D-2343-91B1-14C9FA3A1A86}"/>
                  </a:ext>
                </a:extLst>
              </p:cNvPr>
              <p:cNvSpPr txBox="1"/>
              <p:nvPr/>
            </p:nvSpPr>
            <p:spPr>
              <a:xfrm>
                <a:off x="3772102" y="4232121"/>
                <a:ext cx="1432059" cy="276999"/>
              </a:xfrm>
              <a:prstGeom prst="rect">
                <a:avLst/>
              </a:prstGeom>
              <a:noFill/>
            </p:spPr>
            <p:txBody>
              <a:bodyPr wrap="none" lIns="0" tIns="0" rIns="0" bIns="0" rtlCol="0">
                <a:spAutoFit/>
              </a:bodyPr>
              <a:lstStyle/>
              <a:p>
                <a:pPr>
                  <a:buNone/>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𝑑𝑎</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𝑑𝑥</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𝑑𝑦</m:t>
                      </m:r>
                    </m:oMath>
                  </m:oMathPara>
                </a14:m>
                <a:endParaRPr kumimoji="1" lang="zh-CN" altLang="en-US" b="0" dirty="0" err="1">
                  <a:latin typeface="+mn-lt"/>
                </a:endParaRPr>
              </a:p>
            </p:txBody>
          </p:sp>
        </mc:Choice>
        <mc:Fallback xmlns="">
          <p:sp>
            <p:nvSpPr>
              <p:cNvPr id="19" name="文本框 18">
                <a:extLst>
                  <a:ext uri="{FF2B5EF4-FFF2-40B4-BE49-F238E27FC236}">
                    <a16:creationId xmlns:a16="http://schemas.microsoft.com/office/drawing/2014/main" id="{542245B5-C00D-2343-91B1-14C9FA3A1A86}"/>
                  </a:ext>
                </a:extLst>
              </p:cNvPr>
              <p:cNvSpPr txBox="1">
                <a:spLocks noRot="1" noChangeAspect="1" noMove="1" noResize="1" noEditPoints="1" noAdjustHandles="1" noChangeArrowheads="1" noChangeShapeType="1" noTextEdit="1"/>
              </p:cNvSpPr>
              <p:nvPr/>
            </p:nvSpPr>
            <p:spPr>
              <a:xfrm>
                <a:off x="3772102" y="4232121"/>
                <a:ext cx="1432059" cy="276999"/>
              </a:xfrm>
              <a:prstGeom prst="rect">
                <a:avLst/>
              </a:prstGeom>
              <a:blipFill>
                <a:blip r:embed="rId5"/>
                <a:stretch>
                  <a:fillRect l="-2632" r="-4386" b="-3043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FBA91D24-C018-B443-8AD9-B2109D14922F}"/>
                  </a:ext>
                </a:extLst>
              </p:cNvPr>
              <p:cNvSpPr txBox="1"/>
              <p:nvPr/>
            </p:nvSpPr>
            <p:spPr>
              <a:xfrm>
                <a:off x="5625462" y="4232121"/>
                <a:ext cx="2489143" cy="276999"/>
              </a:xfrm>
              <a:prstGeom prst="rect">
                <a:avLst/>
              </a:prstGeom>
              <a:noFill/>
            </p:spPr>
            <p:txBody>
              <a:bodyPr wrap="none" lIns="0" tIns="0" rIns="0" bIns="0" rtlCol="0">
                <a:spAutoFit/>
              </a:bodyPr>
              <a:lstStyle/>
              <a:p>
                <a:pPr>
                  <a:buNone/>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𝑑𝑏</m:t>
                      </m:r>
                      <m:r>
                        <a:rPr kumimoji="1" lang="en-US" altLang="zh-CN" b="0" i="1" smtClean="0">
                          <a:latin typeface="Cambria Math" panose="02040503050406030204" pitchFamily="18" charset="0"/>
                        </a:rPr>
                        <m:t>=</m:t>
                      </m:r>
                      <m:f>
                        <m:fPr>
                          <m:type m:val="lin"/>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𝑑𝑥</m:t>
                          </m:r>
                        </m:num>
                        <m:den>
                          <m:r>
                            <a:rPr kumimoji="1" lang="en-US" altLang="zh-CN" b="0" i="1" smtClean="0">
                              <a:latin typeface="Cambria Math" panose="02040503050406030204" pitchFamily="18" charset="0"/>
                            </a:rPr>
                            <m:t>𝑦</m:t>
                          </m:r>
                        </m:den>
                      </m:f>
                      <m:r>
                        <a:rPr kumimoji="1" lang="en-US" altLang="zh-CN" b="0" i="1" smtClean="0">
                          <a:latin typeface="Cambria Math" panose="02040503050406030204" pitchFamily="18" charset="0"/>
                        </a:rPr>
                        <m:t>−</m:t>
                      </m:r>
                      <m:f>
                        <m:fPr>
                          <m:type m:val="lin"/>
                          <m:ctrlPr>
                            <a:rPr kumimoji="1" lang="en-US" altLang="zh-CN" b="0" i="1" smtClean="0">
                              <a:latin typeface="Cambria Math" panose="02040503050406030204" pitchFamily="18" charset="0"/>
                            </a:rPr>
                          </m:ctrlPr>
                        </m:fPr>
                        <m:num>
                          <m:r>
                            <a:rPr kumimoji="1" lang="en-US" altLang="zh-CN" i="1">
                              <a:latin typeface="Cambria Math" panose="02040503050406030204" pitchFamily="18" charset="0"/>
                            </a:rPr>
                            <m:t>𝑑𝑦</m:t>
                          </m:r>
                          <m:r>
                            <a:rPr kumimoji="1" lang="zh-CN" altLang="en-US" i="1">
                              <a:latin typeface="Cambria Math" panose="02040503050406030204" pitchFamily="18" charset="0"/>
                            </a:rPr>
                            <m:t>∗</m:t>
                          </m:r>
                          <m:r>
                            <a:rPr kumimoji="1" lang="en-US" altLang="zh-CN" i="1">
                              <a:latin typeface="Cambria Math" panose="02040503050406030204" pitchFamily="18" charset="0"/>
                            </a:rPr>
                            <m:t>𝑥</m:t>
                          </m:r>
                        </m:num>
                        <m:den>
                          <m:sSup>
                            <m:sSupPr>
                              <m:ctrlPr>
                                <a:rPr kumimoji="1" lang="en-US" altLang="zh-CN" i="1">
                                  <a:latin typeface="Cambria Math" panose="02040503050406030204" pitchFamily="18" charset="0"/>
                                </a:rPr>
                              </m:ctrlPr>
                            </m:sSupPr>
                            <m:e>
                              <m:r>
                                <a:rPr kumimoji="1" lang="en-US" altLang="zh-CN" i="1">
                                  <a:latin typeface="Cambria Math" panose="02040503050406030204" pitchFamily="18" charset="0"/>
                                </a:rPr>
                                <m:t>𝑦</m:t>
                              </m:r>
                            </m:e>
                            <m:sup>
                              <m:r>
                                <a:rPr kumimoji="1" lang="en-US" altLang="zh-CN" i="1">
                                  <a:latin typeface="Cambria Math" panose="02040503050406030204" pitchFamily="18" charset="0"/>
                                </a:rPr>
                                <m:t>2</m:t>
                              </m:r>
                            </m:sup>
                          </m:sSup>
                        </m:den>
                      </m:f>
                    </m:oMath>
                  </m:oMathPara>
                </a14:m>
                <a:endParaRPr kumimoji="1" lang="zh-CN" altLang="en-US" b="0" dirty="0" err="1">
                  <a:latin typeface="+mn-lt"/>
                </a:endParaRPr>
              </a:p>
            </p:txBody>
          </p:sp>
        </mc:Choice>
        <mc:Fallback xmlns="">
          <p:sp>
            <p:nvSpPr>
              <p:cNvPr id="20" name="文本框 19">
                <a:extLst>
                  <a:ext uri="{FF2B5EF4-FFF2-40B4-BE49-F238E27FC236}">
                    <a16:creationId xmlns:a16="http://schemas.microsoft.com/office/drawing/2014/main" id="{FBA91D24-C018-B443-8AD9-B2109D14922F}"/>
                  </a:ext>
                </a:extLst>
              </p:cNvPr>
              <p:cNvSpPr txBox="1">
                <a:spLocks noRot="1" noChangeAspect="1" noMove="1" noResize="1" noEditPoints="1" noAdjustHandles="1" noChangeArrowheads="1" noChangeShapeType="1" noTextEdit="1"/>
              </p:cNvSpPr>
              <p:nvPr/>
            </p:nvSpPr>
            <p:spPr>
              <a:xfrm>
                <a:off x="5625462" y="4232121"/>
                <a:ext cx="2489143" cy="276999"/>
              </a:xfrm>
              <a:prstGeom prst="rect">
                <a:avLst/>
              </a:prstGeom>
              <a:blipFill>
                <a:blip r:embed="rId6"/>
                <a:stretch>
                  <a:fillRect t="-156522" b="-230435"/>
                </a:stretch>
              </a:blipFill>
            </p:spPr>
            <p:txBody>
              <a:bodyPr/>
              <a:lstStyle/>
              <a:p>
                <a:r>
                  <a:rPr lang="zh-CN" altLang="en-US">
                    <a:noFill/>
                  </a:rPr>
                  <a:t> </a:t>
                </a:r>
              </a:p>
            </p:txBody>
          </p:sp>
        </mc:Fallback>
      </mc:AlternateContent>
      <p:sp>
        <p:nvSpPr>
          <p:cNvPr id="21" name="矩形 20">
            <a:extLst>
              <a:ext uri="{FF2B5EF4-FFF2-40B4-BE49-F238E27FC236}">
                <a16:creationId xmlns:a16="http://schemas.microsoft.com/office/drawing/2014/main" id="{450517FD-FF2A-EF41-973B-63DBC9FD50AB}"/>
              </a:ext>
            </a:extLst>
          </p:cNvPr>
          <p:cNvSpPr/>
          <p:nvPr/>
        </p:nvSpPr>
        <p:spPr>
          <a:xfrm>
            <a:off x="658954" y="5074873"/>
            <a:ext cx="1190956" cy="458908"/>
          </a:xfrm>
          <a:prstGeom prst="rect">
            <a:avLst/>
          </a:prstGeom>
        </p:spPr>
        <p:txBody>
          <a:bodyPr wrap="square">
            <a:spAutoFit/>
          </a:bodyPr>
          <a:lstStyle/>
          <a:p>
            <a:pPr>
              <a:lnSpc>
                <a:spcPct val="150000"/>
              </a:lnSpc>
            </a:pPr>
            <a:r>
              <a:rPr lang="zh-CN" altLang="en-US" b="1" dirty="0">
                <a:solidFill>
                  <a:srgbClr val="C00000"/>
                </a:solidFill>
                <a:latin typeface="+mj-ea"/>
                <a:ea typeface="+mj-ea"/>
                <a:cs typeface="Apple Symbols" panose="02000000000000000000" pitchFamily="2" charset="-79"/>
              </a:rPr>
              <a:t>优点：</a:t>
            </a:r>
            <a:endParaRPr lang="en-US" altLang="zh-CN" b="1" dirty="0">
              <a:solidFill>
                <a:srgbClr val="C00000"/>
              </a:solidFill>
              <a:latin typeface="+mj-ea"/>
              <a:ea typeface="+mj-ea"/>
              <a:cs typeface="Apple Symbols" panose="02000000000000000000" pitchFamily="2" charset="-79"/>
            </a:endParaRPr>
          </a:p>
        </p:txBody>
      </p:sp>
      <p:sp>
        <p:nvSpPr>
          <p:cNvPr id="22" name="矩形 21">
            <a:extLst>
              <a:ext uri="{FF2B5EF4-FFF2-40B4-BE49-F238E27FC236}">
                <a16:creationId xmlns:a16="http://schemas.microsoft.com/office/drawing/2014/main" id="{C7870701-B54E-4948-A2FC-42507CE98EF7}"/>
              </a:ext>
            </a:extLst>
          </p:cNvPr>
          <p:cNvSpPr/>
          <p:nvPr/>
        </p:nvSpPr>
        <p:spPr>
          <a:xfrm>
            <a:off x="4226173" y="5074873"/>
            <a:ext cx="1190956" cy="458908"/>
          </a:xfrm>
          <a:prstGeom prst="rect">
            <a:avLst/>
          </a:prstGeom>
        </p:spPr>
        <p:txBody>
          <a:bodyPr wrap="square">
            <a:spAutoFit/>
          </a:bodyPr>
          <a:lstStyle/>
          <a:p>
            <a:pPr>
              <a:lnSpc>
                <a:spcPct val="150000"/>
              </a:lnSpc>
            </a:pPr>
            <a:r>
              <a:rPr lang="zh-CN" altLang="en-US" b="1" dirty="0">
                <a:solidFill>
                  <a:srgbClr val="C00000"/>
                </a:solidFill>
                <a:latin typeface="+mj-ea"/>
                <a:ea typeface="+mj-ea"/>
                <a:cs typeface="Apple Symbols" panose="02000000000000000000" pitchFamily="2" charset="-79"/>
              </a:rPr>
              <a:t>缺点：</a:t>
            </a:r>
            <a:endParaRPr lang="en-US" altLang="zh-CN" b="1" dirty="0">
              <a:solidFill>
                <a:srgbClr val="C00000"/>
              </a:solidFill>
              <a:latin typeface="+mj-ea"/>
              <a:ea typeface="+mj-ea"/>
              <a:cs typeface="Apple Symbols" panose="02000000000000000000" pitchFamily="2" charset="-79"/>
            </a:endParaRPr>
          </a:p>
        </p:txBody>
      </p:sp>
      <p:sp>
        <p:nvSpPr>
          <p:cNvPr id="14" name="矩形 13">
            <a:extLst>
              <a:ext uri="{FF2B5EF4-FFF2-40B4-BE49-F238E27FC236}">
                <a16:creationId xmlns:a16="http://schemas.microsoft.com/office/drawing/2014/main" id="{1C1B2F50-6B29-434F-AA60-D83EF748915F}"/>
              </a:ext>
            </a:extLst>
          </p:cNvPr>
          <p:cNvSpPr/>
          <p:nvPr/>
        </p:nvSpPr>
        <p:spPr>
          <a:xfrm>
            <a:off x="1586951" y="5074873"/>
            <a:ext cx="2232248" cy="874407"/>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实现简单</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任意编程语言</a:t>
            </a:r>
          </a:p>
        </p:txBody>
      </p:sp>
      <p:sp>
        <p:nvSpPr>
          <p:cNvPr id="24" name="矩形 23">
            <a:extLst>
              <a:ext uri="{FF2B5EF4-FFF2-40B4-BE49-F238E27FC236}">
                <a16:creationId xmlns:a16="http://schemas.microsoft.com/office/drawing/2014/main" id="{CEF8D61A-D51F-5543-AD54-B191379147FD}"/>
              </a:ext>
            </a:extLst>
          </p:cNvPr>
          <p:cNvSpPr/>
          <p:nvPr/>
        </p:nvSpPr>
        <p:spPr>
          <a:xfrm>
            <a:off x="5204161" y="5074872"/>
            <a:ext cx="3630524" cy="874407"/>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使用库函数进行编程</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无法使用原语言运算表达式</a:t>
            </a:r>
          </a:p>
        </p:txBody>
      </p:sp>
    </p:spTree>
    <p:extLst>
      <p:ext uri="{BB962C8B-B14F-4D97-AF65-F5344CB8AC3E}">
        <p14:creationId xmlns:p14="http://schemas.microsoft.com/office/powerpoint/2010/main" val="4083562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8C70A7-296F-0F40-9B12-34DD1F6BB4E7}"/>
              </a:ext>
            </a:extLst>
          </p:cNvPr>
          <p:cNvSpPr>
            <a:spLocks noGrp="1"/>
          </p:cNvSpPr>
          <p:nvPr>
            <p:ph type="title"/>
          </p:nvPr>
        </p:nvSpPr>
        <p:spPr/>
        <p:txBody>
          <a:bodyPr/>
          <a:lstStyle/>
          <a:p>
            <a:r>
              <a:rPr kumimoji="1" lang="en-US" altLang="zh-CN" dirty="0"/>
              <a:t>Library</a:t>
            </a:r>
            <a:endParaRPr kumimoji="1" lang="zh-CN" altLang="en-US" dirty="0"/>
          </a:p>
        </p:txBody>
      </p:sp>
      <p:sp>
        <p:nvSpPr>
          <p:cNvPr id="3" name="内容占位符 2">
            <a:extLst>
              <a:ext uri="{FF2B5EF4-FFF2-40B4-BE49-F238E27FC236}">
                <a16:creationId xmlns:a16="http://schemas.microsoft.com/office/drawing/2014/main" id="{2F73C371-804C-8548-87F6-572899C1539E}"/>
              </a:ext>
            </a:extLst>
          </p:cNvPr>
          <p:cNvSpPr>
            <a:spLocks noGrp="1"/>
          </p:cNvSpPr>
          <p:nvPr>
            <p:ph sz="half" idx="1"/>
          </p:nvPr>
        </p:nvSpPr>
        <p:spPr/>
        <p:txBody>
          <a:bodyPr/>
          <a:lstStyle/>
          <a:p>
            <a:pPr marL="0" indent="0">
              <a:lnSpc>
                <a:spcPct val="130000"/>
              </a:lnSpc>
              <a:buNone/>
            </a:pPr>
            <a:r>
              <a:rPr kumimoji="1" lang="en-US" altLang="zh-CN" dirty="0">
                <a:solidFill>
                  <a:schemeClr val="bg1"/>
                </a:solidFill>
                <a:latin typeface="Consolas" panose="020B0609020204030204" pitchFamily="49" charset="0"/>
                <a:cs typeface="Consolas" panose="020B0609020204030204" pitchFamily="49" charset="0"/>
              </a:rPr>
              <a:t>def</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ADAdd</a:t>
            </a:r>
            <a:r>
              <a:rPr kumimoji="1" lang="en-US" altLang="zh-CN" dirty="0">
                <a:solidFill>
                  <a:schemeClr val="bg1"/>
                </a:solidFill>
                <a:latin typeface="Consolas" panose="020B0609020204030204" pitchFamily="49" charset="0"/>
                <a:cs typeface="Consolas" panose="020B0609020204030204" pitchFamily="49" charset="0"/>
              </a:rPr>
              <a:t>(x,</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dx,</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y,</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dy</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z,</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dz</a:t>
            </a:r>
            <a:r>
              <a:rPr kumimoji="1" lang="en-US" altLang="zh-CN" dirty="0">
                <a:solidFill>
                  <a:schemeClr val="bg1"/>
                </a:solidFill>
                <a:latin typeface="Consolas" panose="020B0609020204030204" pitchFamily="49" charset="0"/>
                <a:cs typeface="Consolas" panose="020B0609020204030204" pitchFamily="49" charset="0"/>
              </a:rPr>
              <a:t>):</a:t>
            </a:r>
          </a:p>
          <a:p>
            <a:pPr marL="0" indent="0">
              <a:lnSpc>
                <a:spcPct val="130000"/>
              </a:lnSpc>
              <a:buNone/>
            </a:pP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z</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x</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y</a:t>
            </a:r>
          </a:p>
          <a:p>
            <a:pPr marL="0" indent="0">
              <a:lnSpc>
                <a:spcPct val="130000"/>
              </a:lnSpc>
              <a:buNone/>
            </a:pP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dz</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dx</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dy</a:t>
            </a:r>
            <a:endParaRPr kumimoji="1" lang="en-US" altLang="zh-CN" dirty="0">
              <a:solidFill>
                <a:schemeClr val="bg1"/>
              </a:solidFill>
              <a:latin typeface="Consolas" panose="020B0609020204030204" pitchFamily="49" charset="0"/>
              <a:cs typeface="Consolas" panose="020B0609020204030204" pitchFamily="49" charset="0"/>
            </a:endParaRPr>
          </a:p>
          <a:p>
            <a:pPr marL="0" indent="0">
              <a:lnSpc>
                <a:spcPct val="130000"/>
              </a:lnSpc>
              <a:buNone/>
            </a:pPr>
            <a:endParaRPr kumimoji="1" lang="en-US" altLang="zh-CN" dirty="0">
              <a:solidFill>
                <a:schemeClr val="bg1"/>
              </a:solidFill>
              <a:latin typeface="Consolas" panose="020B0609020204030204" pitchFamily="49" charset="0"/>
              <a:cs typeface="Consolas" panose="020B0609020204030204" pitchFamily="49" charset="0"/>
            </a:endParaRPr>
          </a:p>
          <a:p>
            <a:pPr marL="0" indent="0">
              <a:lnSpc>
                <a:spcPct val="130000"/>
              </a:lnSpc>
              <a:buNone/>
            </a:pPr>
            <a:r>
              <a:rPr kumimoji="1" lang="en-US" altLang="zh-CN" dirty="0">
                <a:solidFill>
                  <a:schemeClr val="bg1"/>
                </a:solidFill>
                <a:latin typeface="Consolas" panose="020B0609020204030204" pitchFamily="49" charset="0"/>
                <a:cs typeface="Consolas" panose="020B0609020204030204" pitchFamily="49" charset="0"/>
              </a:rPr>
              <a:t>def</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ADDiv</a:t>
            </a:r>
            <a:r>
              <a:rPr kumimoji="1" lang="en-US" altLang="zh-CN" dirty="0">
                <a:solidFill>
                  <a:schemeClr val="bg1"/>
                </a:solidFill>
                <a:latin typeface="Consolas" panose="020B0609020204030204" pitchFamily="49" charset="0"/>
                <a:cs typeface="Consolas" panose="020B0609020204030204" pitchFamily="49" charset="0"/>
              </a:rPr>
              <a:t>(x,</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dx,</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y,</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dy</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z,</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dz</a:t>
            </a:r>
            <a:r>
              <a:rPr kumimoji="1" lang="en-US" altLang="zh-CN" dirty="0">
                <a:solidFill>
                  <a:schemeClr val="bg1"/>
                </a:solidFill>
                <a:latin typeface="Consolas" panose="020B0609020204030204" pitchFamily="49" charset="0"/>
                <a:cs typeface="Consolas" panose="020B0609020204030204" pitchFamily="49" charset="0"/>
              </a:rPr>
              <a:t>):</a:t>
            </a:r>
          </a:p>
          <a:p>
            <a:pPr marL="0" indent="0">
              <a:lnSpc>
                <a:spcPct val="130000"/>
              </a:lnSpc>
              <a:buNone/>
            </a:pP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z</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x</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y</a:t>
            </a:r>
          </a:p>
          <a:p>
            <a:pPr marL="0" indent="0">
              <a:lnSpc>
                <a:spcPct val="130000"/>
              </a:lnSpc>
              <a:buNone/>
            </a:pP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dz</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dx / y + (x / (y * y)) * </a:t>
            </a:r>
            <a:r>
              <a:rPr kumimoji="1" lang="en-US" altLang="zh-CN" dirty="0" err="1">
                <a:solidFill>
                  <a:schemeClr val="bg1"/>
                </a:solidFill>
                <a:latin typeface="Consolas" panose="020B0609020204030204" pitchFamily="49" charset="0"/>
                <a:cs typeface="Consolas" panose="020B0609020204030204" pitchFamily="49" charset="0"/>
              </a:rPr>
              <a:t>dy</a:t>
            </a:r>
            <a:endParaRPr kumimoji="1" lang="en-US" altLang="zh-CN" dirty="0">
              <a:solidFill>
                <a:schemeClr val="bg1"/>
              </a:solidFill>
              <a:latin typeface="Consolas" panose="020B0609020204030204" pitchFamily="49" charset="0"/>
              <a:cs typeface="Consolas" panose="020B0609020204030204" pitchFamily="49" charset="0"/>
            </a:endParaRPr>
          </a:p>
          <a:p>
            <a:pPr marL="0" indent="0">
              <a:lnSpc>
                <a:spcPct val="130000"/>
              </a:lnSpc>
              <a:buNone/>
            </a:pPr>
            <a:endParaRPr kumimoji="1" lang="en-US" altLang="zh-CN" dirty="0">
              <a:solidFill>
                <a:schemeClr val="bg1"/>
              </a:solidFill>
              <a:latin typeface="Consolas" panose="020B0609020204030204" pitchFamily="49" charset="0"/>
              <a:cs typeface="Consolas" panose="020B0609020204030204" pitchFamily="49" charset="0"/>
            </a:endParaRPr>
          </a:p>
          <a:p>
            <a:pPr marL="0" indent="0">
              <a:lnSpc>
                <a:spcPct val="130000"/>
              </a:lnSpc>
              <a:buNone/>
            </a:pPr>
            <a:r>
              <a:rPr kumimoji="1" lang="en-US" altLang="zh-CN" dirty="0">
                <a:solidFill>
                  <a:schemeClr val="bg1"/>
                </a:solidFill>
                <a:latin typeface="Consolas" panose="020B0609020204030204" pitchFamily="49" charset="0"/>
                <a:cs typeface="Consolas" panose="020B0609020204030204" pitchFamily="49" charset="0"/>
              </a:rPr>
              <a:t>&gt;&gt;&gt;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call </a:t>
            </a:r>
            <a:r>
              <a:rPr kumimoji="1" lang="en-US" altLang="zh-CN" dirty="0" err="1">
                <a:solidFill>
                  <a:schemeClr val="bg1"/>
                </a:solidFill>
                <a:latin typeface="Consolas" panose="020B0609020204030204" pitchFamily="49" charset="0"/>
                <a:cs typeface="Consolas" panose="020B0609020204030204" pitchFamily="49" charset="0"/>
              </a:rPr>
              <a:t>ADAdd</a:t>
            </a:r>
            <a:r>
              <a:rPr kumimoji="1" lang="en-US" altLang="zh-CN" dirty="0">
                <a:solidFill>
                  <a:schemeClr val="bg1"/>
                </a:solidFill>
                <a:latin typeface="Consolas" panose="020B0609020204030204" pitchFamily="49" charset="0"/>
                <a:cs typeface="Consolas" panose="020B0609020204030204" pitchFamily="49" charset="0"/>
              </a:rPr>
              <a:t>(x, dx, y, </a:t>
            </a:r>
            <a:r>
              <a:rPr kumimoji="1" lang="en-US" altLang="zh-CN" dirty="0" err="1">
                <a:solidFill>
                  <a:schemeClr val="bg1"/>
                </a:solidFill>
                <a:latin typeface="Consolas" panose="020B0609020204030204" pitchFamily="49" charset="0"/>
                <a:cs typeface="Consolas" panose="020B0609020204030204" pitchFamily="49" charset="0"/>
              </a:rPr>
              <a:t>dy</a:t>
            </a:r>
            <a:r>
              <a:rPr kumimoji="1" lang="en-US" altLang="zh-CN" dirty="0">
                <a:solidFill>
                  <a:schemeClr val="bg1"/>
                </a:solidFill>
                <a:latin typeface="Consolas" panose="020B0609020204030204" pitchFamily="49" charset="0"/>
                <a:cs typeface="Consolas" panose="020B0609020204030204" pitchFamily="49" charset="0"/>
              </a:rPr>
              <a:t>, a, da)</a:t>
            </a:r>
          </a:p>
          <a:p>
            <a:pPr marL="0" indent="0">
              <a:lnSpc>
                <a:spcPct val="130000"/>
              </a:lnSpc>
              <a:buNone/>
            </a:pPr>
            <a:r>
              <a:rPr kumimoji="1" lang="en-US" altLang="zh-CN" dirty="0">
                <a:solidFill>
                  <a:schemeClr val="bg1"/>
                </a:solidFill>
                <a:latin typeface="Consolas" panose="020B0609020204030204" pitchFamily="49" charset="0"/>
                <a:cs typeface="Consolas" panose="020B0609020204030204" pitchFamily="49" charset="0"/>
              </a:rPr>
              <a:t>&gt;&gt;&gt;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call</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ADDiv</a:t>
            </a:r>
            <a:r>
              <a:rPr kumimoji="1" lang="en-US" altLang="zh-CN" dirty="0">
                <a:solidFill>
                  <a:schemeClr val="bg1"/>
                </a:solidFill>
                <a:latin typeface="Consolas" panose="020B0609020204030204" pitchFamily="49" charset="0"/>
                <a:cs typeface="Consolas" panose="020B0609020204030204" pitchFamily="49" charset="0"/>
              </a:rPr>
              <a:t>(x,</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dx,</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y,</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dy</a:t>
            </a:r>
            <a:r>
              <a:rPr kumimoji="1" lang="en-US" altLang="zh-CN" dirty="0">
                <a:solidFill>
                  <a:schemeClr val="bg1"/>
                </a:solidFill>
                <a:latin typeface="Consolas" panose="020B0609020204030204" pitchFamily="49" charset="0"/>
                <a:cs typeface="Consolas" panose="020B0609020204030204" pitchFamily="49" charset="0"/>
              </a:rPr>
              <a:t>,</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a:solidFill>
                  <a:schemeClr val="bg1"/>
                </a:solidFill>
                <a:latin typeface="Consolas" panose="020B0609020204030204" pitchFamily="49" charset="0"/>
                <a:cs typeface="Consolas" panose="020B0609020204030204" pitchFamily="49" charset="0"/>
              </a:rPr>
              <a:t>b,</a:t>
            </a:r>
            <a:r>
              <a:rPr kumimoji="1" lang="zh-CN" altLang="en-US" dirty="0">
                <a:solidFill>
                  <a:schemeClr val="bg1"/>
                </a:solidFill>
                <a:latin typeface="Consolas" panose="020B0609020204030204" pitchFamily="49" charset="0"/>
                <a:cs typeface="Consolas" panose="020B0609020204030204" pitchFamily="49" charset="0"/>
              </a:rPr>
              <a:t> </a:t>
            </a:r>
            <a:r>
              <a:rPr kumimoji="1" lang="en-US" altLang="zh-CN" dirty="0" err="1">
                <a:solidFill>
                  <a:schemeClr val="bg1"/>
                </a:solidFill>
                <a:latin typeface="Consolas" panose="020B0609020204030204" pitchFamily="49" charset="0"/>
                <a:cs typeface="Consolas" panose="020B0609020204030204" pitchFamily="49" charset="0"/>
              </a:rPr>
              <a:t>db</a:t>
            </a:r>
            <a:r>
              <a:rPr kumimoji="1" lang="en-US" altLang="zh-CN" dirty="0">
                <a:solidFill>
                  <a:schemeClr val="bg1"/>
                </a:solidFill>
                <a:latin typeface="Consolas" panose="020B0609020204030204" pitchFamily="49" charset="0"/>
                <a:cs typeface="Consolas" panose="020B0609020204030204" pitchFamily="49" charset="0"/>
              </a:rPr>
              <a:t>)</a:t>
            </a:r>
            <a:endParaRPr kumimoji="1" lang="zh-CN" altLang="en-US" dirty="0">
              <a:solidFill>
                <a:schemeClr val="bg1"/>
              </a:solidFill>
              <a:latin typeface="Consolas" panose="020B0609020204030204" pitchFamily="49" charset="0"/>
              <a:cs typeface="Consolas" panose="020B0609020204030204" pitchFamily="49" charset="0"/>
            </a:endParaRP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30A306D1-F125-964B-B62C-89EF3119CE1D}"/>
                  </a:ext>
                </a:extLst>
              </p:cNvPr>
              <p:cNvSpPr txBox="1"/>
              <p:nvPr/>
            </p:nvSpPr>
            <p:spPr>
              <a:xfrm>
                <a:off x="8421241" y="1988840"/>
                <a:ext cx="1251305" cy="338554"/>
              </a:xfrm>
              <a:prstGeom prst="rect">
                <a:avLst/>
              </a:prstGeom>
              <a:noFill/>
            </p:spPr>
            <p:txBody>
              <a:bodyPr wrap="none" lIns="0" tIns="0" rIns="0" bIns="0" rtlCol="0">
                <a:spAutoFit/>
              </a:bodyPr>
              <a:lstStyle/>
              <a:p>
                <a:pPr>
                  <a:buNone/>
                </a:pPr>
                <a14:m>
                  <m:oMathPara xmlns:m="http://schemas.openxmlformats.org/officeDocument/2006/math">
                    <m:oMathParaPr>
                      <m:jc m:val="centerGroup"/>
                    </m:oMathParaPr>
                    <m:oMath xmlns:m="http://schemas.openxmlformats.org/officeDocument/2006/math">
                      <m:r>
                        <a:rPr kumimoji="1" lang="en-US" altLang="zh-CN" sz="2200" b="0" i="1" smtClean="0">
                          <a:solidFill>
                            <a:schemeClr val="bg1"/>
                          </a:solidFill>
                          <a:latin typeface="Cambria Math" panose="02040503050406030204" pitchFamily="18" charset="0"/>
                        </a:rPr>
                        <m:t>𝑎</m:t>
                      </m:r>
                      <m:r>
                        <a:rPr kumimoji="1" lang="en-US" altLang="zh-CN" sz="2200" b="0" i="1" smtClean="0">
                          <a:solidFill>
                            <a:schemeClr val="bg1"/>
                          </a:solidFill>
                          <a:latin typeface="Cambria Math" panose="02040503050406030204" pitchFamily="18" charset="0"/>
                        </a:rPr>
                        <m:t>=</m:t>
                      </m:r>
                      <m:r>
                        <a:rPr kumimoji="1" lang="en-US" altLang="zh-CN" sz="2200" b="0" i="1" smtClean="0">
                          <a:solidFill>
                            <a:schemeClr val="bg1"/>
                          </a:solidFill>
                          <a:latin typeface="Cambria Math" panose="02040503050406030204" pitchFamily="18" charset="0"/>
                        </a:rPr>
                        <m:t>𝑥</m:t>
                      </m:r>
                      <m:r>
                        <a:rPr kumimoji="1" lang="en-US" altLang="zh-CN" sz="2200" b="0" i="1" smtClean="0">
                          <a:solidFill>
                            <a:schemeClr val="bg1"/>
                          </a:solidFill>
                          <a:latin typeface="Cambria Math" panose="02040503050406030204" pitchFamily="18" charset="0"/>
                        </a:rPr>
                        <m:t>+</m:t>
                      </m:r>
                      <m:r>
                        <a:rPr kumimoji="1" lang="en-US" altLang="zh-CN" sz="2200" b="0" i="1" smtClean="0">
                          <a:solidFill>
                            <a:schemeClr val="bg1"/>
                          </a:solidFill>
                          <a:latin typeface="Cambria Math" panose="02040503050406030204" pitchFamily="18" charset="0"/>
                        </a:rPr>
                        <m:t>𝑦</m:t>
                      </m:r>
                    </m:oMath>
                  </m:oMathPara>
                </a14:m>
                <a:endParaRPr kumimoji="1" lang="zh-CN" altLang="en-US" sz="2200" b="0" dirty="0" err="1">
                  <a:solidFill>
                    <a:schemeClr val="bg1"/>
                  </a:solidFill>
                  <a:latin typeface="+mn-lt"/>
                </a:endParaRPr>
              </a:p>
            </p:txBody>
          </p:sp>
        </mc:Choice>
        <mc:Fallback xmlns="">
          <p:sp>
            <p:nvSpPr>
              <p:cNvPr id="4" name="文本框 3">
                <a:extLst>
                  <a:ext uri="{FF2B5EF4-FFF2-40B4-BE49-F238E27FC236}">
                    <a16:creationId xmlns:a16="http://schemas.microsoft.com/office/drawing/2014/main" id="{30A306D1-F125-964B-B62C-89EF3119CE1D}"/>
                  </a:ext>
                </a:extLst>
              </p:cNvPr>
              <p:cNvSpPr txBox="1">
                <a:spLocks noRot="1" noChangeAspect="1" noMove="1" noResize="1" noEditPoints="1" noAdjustHandles="1" noChangeArrowheads="1" noChangeShapeType="1" noTextEdit="1"/>
              </p:cNvSpPr>
              <p:nvPr/>
            </p:nvSpPr>
            <p:spPr>
              <a:xfrm>
                <a:off x="8421241" y="1988840"/>
                <a:ext cx="1251305" cy="338554"/>
              </a:xfrm>
              <a:prstGeom prst="rect">
                <a:avLst/>
              </a:prstGeom>
              <a:blipFill>
                <a:blip r:embed="rId2"/>
                <a:stretch>
                  <a:fillRect l="-2000" r="-4000" b="-259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51288187-9851-EE4B-A4AA-E0C85928B00D}"/>
                  </a:ext>
                </a:extLst>
              </p:cNvPr>
              <p:cNvSpPr txBox="1"/>
              <p:nvPr/>
            </p:nvSpPr>
            <p:spPr>
              <a:xfrm>
                <a:off x="8277225" y="2354643"/>
                <a:ext cx="1741823" cy="338554"/>
              </a:xfrm>
              <a:prstGeom prst="rect">
                <a:avLst/>
              </a:prstGeom>
              <a:noFill/>
            </p:spPr>
            <p:txBody>
              <a:bodyPr wrap="none" lIns="0" tIns="0" rIns="0" bIns="0" rtlCol="0">
                <a:spAutoFit/>
              </a:bodyPr>
              <a:lstStyle/>
              <a:p>
                <a:pPr>
                  <a:buNone/>
                </a:pPr>
                <a14:m>
                  <m:oMathPara xmlns:m="http://schemas.openxmlformats.org/officeDocument/2006/math">
                    <m:oMathParaPr>
                      <m:jc m:val="centerGroup"/>
                    </m:oMathParaPr>
                    <m:oMath xmlns:m="http://schemas.openxmlformats.org/officeDocument/2006/math">
                      <m:r>
                        <a:rPr kumimoji="1" lang="en-US" altLang="zh-CN" sz="2200" b="0" i="1" smtClean="0">
                          <a:solidFill>
                            <a:schemeClr val="bg1"/>
                          </a:solidFill>
                          <a:latin typeface="Cambria Math" panose="02040503050406030204" pitchFamily="18" charset="0"/>
                        </a:rPr>
                        <m:t>𝑑𝑎</m:t>
                      </m:r>
                      <m:r>
                        <a:rPr kumimoji="1" lang="en-US" altLang="zh-CN" sz="2200" b="0" i="1" smtClean="0">
                          <a:solidFill>
                            <a:schemeClr val="bg1"/>
                          </a:solidFill>
                          <a:latin typeface="Cambria Math" panose="02040503050406030204" pitchFamily="18" charset="0"/>
                        </a:rPr>
                        <m:t>=</m:t>
                      </m:r>
                      <m:r>
                        <a:rPr kumimoji="1" lang="en-US" altLang="zh-CN" sz="2200" b="0" i="1" smtClean="0">
                          <a:solidFill>
                            <a:schemeClr val="bg1"/>
                          </a:solidFill>
                          <a:latin typeface="Cambria Math" panose="02040503050406030204" pitchFamily="18" charset="0"/>
                        </a:rPr>
                        <m:t>𝑑𝑥</m:t>
                      </m:r>
                      <m:r>
                        <a:rPr kumimoji="1" lang="en-US" altLang="zh-CN" sz="2200" b="0" i="1" smtClean="0">
                          <a:solidFill>
                            <a:schemeClr val="bg1"/>
                          </a:solidFill>
                          <a:latin typeface="Cambria Math" panose="02040503050406030204" pitchFamily="18" charset="0"/>
                        </a:rPr>
                        <m:t>+</m:t>
                      </m:r>
                      <m:r>
                        <a:rPr kumimoji="1" lang="en-US" altLang="zh-CN" sz="2200" b="0" i="1" smtClean="0">
                          <a:solidFill>
                            <a:schemeClr val="bg1"/>
                          </a:solidFill>
                          <a:latin typeface="Cambria Math" panose="02040503050406030204" pitchFamily="18" charset="0"/>
                        </a:rPr>
                        <m:t>𝑑𝑦</m:t>
                      </m:r>
                    </m:oMath>
                  </m:oMathPara>
                </a14:m>
                <a:endParaRPr kumimoji="1" lang="zh-CN" altLang="en-US" sz="2200" b="0" dirty="0" err="1">
                  <a:solidFill>
                    <a:schemeClr val="bg1"/>
                  </a:solidFill>
                  <a:latin typeface="+mn-lt"/>
                </a:endParaRPr>
              </a:p>
            </p:txBody>
          </p:sp>
        </mc:Choice>
        <mc:Fallback xmlns="">
          <p:sp>
            <p:nvSpPr>
              <p:cNvPr id="5" name="文本框 4">
                <a:extLst>
                  <a:ext uri="{FF2B5EF4-FFF2-40B4-BE49-F238E27FC236}">
                    <a16:creationId xmlns:a16="http://schemas.microsoft.com/office/drawing/2014/main" id="{51288187-9851-EE4B-A4AA-E0C85928B00D}"/>
                  </a:ext>
                </a:extLst>
              </p:cNvPr>
              <p:cNvSpPr txBox="1">
                <a:spLocks noRot="1" noChangeAspect="1" noMove="1" noResize="1" noEditPoints="1" noAdjustHandles="1" noChangeArrowheads="1" noChangeShapeType="1" noTextEdit="1"/>
              </p:cNvSpPr>
              <p:nvPr/>
            </p:nvSpPr>
            <p:spPr>
              <a:xfrm>
                <a:off x="8277225" y="2354643"/>
                <a:ext cx="1741823" cy="338554"/>
              </a:xfrm>
              <a:prstGeom prst="rect">
                <a:avLst/>
              </a:prstGeom>
              <a:blipFill>
                <a:blip r:embed="rId3"/>
                <a:stretch>
                  <a:fillRect l="-2899" r="-4348" b="-321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128029B5-C4D5-8340-A2A0-15C68E9226D9}"/>
                  </a:ext>
                </a:extLst>
              </p:cNvPr>
              <p:cNvSpPr txBox="1"/>
              <p:nvPr/>
            </p:nvSpPr>
            <p:spPr>
              <a:xfrm>
                <a:off x="8450832" y="3645024"/>
                <a:ext cx="966227" cy="338554"/>
              </a:xfrm>
              <a:prstGeom prst="rect">
                <a:avLst/>
              </a:prstGeom>
              <a:noFill/>
            </p:spPr>
            <p:txBody>
              <a:bodyPr wrap="none" lIns="0" tIns="0" rIns="0" bIns="0" rtlCol="0">
                <a:spAutoFit/>
              </a:bodyPr>
              <a:lstStyle/>
              <a:p>
                <a:pPr>
                  <a:buNone/>
                </a:pPr>
                <a:r>
                  <a:rPr kumimoji="1" lang="en-US" altLang="zh-CN" sz="2200" dirty="0">
                    <a:solidFill>
                      <a:schemeClr val="bg1"/>
                    </a:solidFill>
                    <a:latin typeface="Cambria Math" panose="02040503050406030204" pitchFamily="18" charset="0"/>
                    <a:ea typeface="Cambria Math" panose="02040503050406030204" pitchFamily="18" charset="0"/>
                  </a:rPr>
                  <a:t>b</a:t>
                </a:r>
                <a:r>
                  <a:rPr kumimoji="1" lang="zh-CN" altLang="en-US" sz="2200" dirty="0">
                    <a:solidFill>
                      <a:schemeClr val="bg1"/>
                    </a:solidFill>
                    <a:latin typeface="Cambria Math" panose="02040503050406030204" pitchFamily="18" charset="0"/>
                  </a:rPr>
                  <a:t> </a:t>
                </a:r>
                <a:r>
                  <a:rPr kumimoji="1" lang="en-US" altLang="zh-CN" sz="2200" dirty="0">
                    <a:solidFill>
                      <a:schemeClr val="bg1"/>
                    </a:solidFill>
                    <a:latin typeface="Cambria Math" panose="02040503050406030204" pitchFamily="18" charset="0"/>
                    <a:ea typeface="Cambria Math" panose="02040503050406030204" pitchFamily="18" charset="0"/>
                  </a:rPr>
                  <a:t>=</a:t>
                </a:r>
                <a14:m>
                  <m:oMath xmlns:m="http://schemas.openxmlformats.org/officeDocument/2006/math">
                    <m:r>
                      <a:rPr kumimoji="1" lang="zh-CN" altLang="en-US" sz="2200" b="0" i="1" smtClean="0">
                        <a:solidFill>
                          <a:schemeClr val="bg1"/>
                        </a:solidFill>
                        <a:latin typeface="Cambria Math" panose="02040503050406030204" pitchFamily="18" charset="0"/>
                      </a:rPr>
                      <m:t> </m:t>
                    </m:r>
                    <m:f>
                      <m:fPr>
                        <m:type m:val="lin"/>
                        <m:ctrlPr>
                          <a:rPr kumimoji="1" lang="zh-CN" altLang="en-US" sz="2200" b="0" i="1" smtClean="0">
                            <a:solidFill>
                              <a:schemeClr val="bg1"/>
                            </a:solidFill>
                            <a:latin typeface="Cambria Math" panose="02040503050406030204" pitchFamily="18" charset="0"/>
                          </a:rPr>
                        </m:ctrlPr>
                      </m:fPr>
                      <m:num>
                        <m:r>
                          <a:rPr kumimoji="1" lang="en-US" altLang="zh-CN" sz="2200" b="0" i="1" smtClean="0">
                            <a:solidFill>
                              <a:schemeClr val="bg1"/>
                            </a:solidFill>
                            <a:latin typeface="Cambria Math" panose="02040503050406030204" pitchFamily="18" charset="0"/>
                            <a:ea typeface="Cambria Math" panose="02040503050406030204" pitchFamily="18" charset="0"/>
                          </a:rPr>
                          <m:t>𝑥</m:t>
                        </m:r>
                      </m:num>
                      <m:den>
                        <m:r>
                          <a:rPr kumimoji="1" lang="en-US" altLang="zh-CN" sz="2200" b="0" i="1" smtClean="0">
                            <a:solidFill>
                              <a:schemeClr val="bg1"/>
                            </a:solidFill>
                            <a:latin typeface="Cambria Math" panose="02040503050406030204" pitchFamily="18" charset="0"/>
                            <a:ea typeface="Cambria Math" panose="02040503050406030204" pitchFamily="18" charset="0"/>
                          </a:rPr>
                          <m:t>𝑦</m:t>
                        </m:r>
                      </m:den>
                    </m:f>
                  </m:oMath>
                </a14:m>
                <a:endParaRPr kumimoji="1" lang="zh-CN" altLang="en-US" sz="2200" b="0" dirty="0" err="1">
                  <a:solidFill>
                    <a:schemeClr val="bg1"/>
                  </a:solidFill>
                  <a:latin typeface="Cambria Math" panose="02040503050406030204" pitchFamily="18" charset="0"/>
                </a:endParaRPr>
              </a:p>
            </p:txBody>
          </p:sp>
        </mc:Choice>
        <mc:Fallback xmlns="">
          <p:sp>
            <p:nvSpPr>
              <p:cNvPr id="6" name="文本框 5">
                <a:extLst>
                  <a:ext uri="{FF2B5EF4-FFF2-40B4-BE49-F238E27FC236}">
                    <a16:creationId xmlns:a16="http://schemas.microsoft.com/office/drawing/2014/main" id="{128029B5-C4D5-8340-A2A0-15C68E9226D9}"/>
                  </a:ext>
                </a:extLst>
              </p:cNvPr>
              <p:cNvSpPr txBox="1">
                <a:spLocks noRot="1" noChangeAspect="1" noMove="1" noResize="1" noEditPoints="1" noAdjustHandles="1" noChangeArrowheads="1" noChangeShapeType="1" noTextEdit="1"/>
              </p:cNvSpPr>
              <p:nvPr/>
            </p:nvSpPr>
            <p:spPr>
              <a:xfrm>
                <a:off x="8450832" y="3645024"/>
                <a:ext cx="966227" cy="338554"/>
              </a:xfrm>
              <a:prstGeom prst="rect">
                <a:avLst/>
              </a:prstGeom>
              <a:blipFill>
                <a:blip r:embed="rId4"/>
                <a:stretch>
                  <a:fillRect l="-15385" t="-160714" r="-17949" b="-24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B97C8CB7-8CB2-744C-A40E-7A8FBF8D880B}"/>
                  </a:ext>
                </a:extLst>
              </p:cNvPr>
              <p:cNvSpPr txBox="1"/>
              <p:nvPr/>
            </p:nvSpPr>
            <p:spPr>
              <a:xfrm>
                <a:off x="8206150" y="4149080"/>
                <a:ext cx="2932791" cy="338554"/>
              </a:xfrm>
              <a:prstGeom prst="rect">
                <a:avLst/>
              </a:prstGeom>
              <a:noFill/>
            </p:spPr>
            <p:txBody>
              <a:bodyPr wrap="none" lIns="0" tIns="0" rIns="0" bIns="0" rtlCol="0">
                <a:spAutoFit/>
              </a:bodyPr>
              <a:lstStyle/>
              <a:p>
                <a:pPr>
                  <a:buNone/>
                </a:pPr>
                <a14:m>
                  <m:oMathPara xmlns:m="http://schemas.openxmlformats.org/officeDocument/2006/math">
                    <m:oMathParaPr>
                      <m:jc m:val="centerGroup"/>
                    </m:oMathParaPr>
                    <m:oMath xmlns:m="http://schemas.openxmlformats.org/officeDocument/2006/math">
                      <m:r>
                        <a:rPr kumimoji="1" lang="en-US" altLang="zh-CN" sz="2200" b="0" i="1" smtClean="0">
                          <a:solidFill>
                            <a:schemeClr val="bg1"/>
                          </a:solidFill>
                          <a:latin typeface="Cambria Math" panose="02040503050406030204" pitchFamily="18" charset="0"/>
                        </a:rPr>
                        <m:t>𝑑𝑏</m:t>
                      </m:r>
                      <m:r>
                        <a:rPr kumimoji="1" lang="en-US" altLang="zh-CN" sz="2200" b="0" i="1" smtClean="0">
                          <a:solidFill>
                            <a:schemeClr val="bg1"/>
                          </a:solidFill>
                          <a:latin typeface="Cambria Math" panose="02040503050406030204" pitchFamily="18" charset="0"/>
                        </a:rPr>
                        <m:t>=</m:t>
                      </m:r>
                      <m:f>
                        <m:fPr>
                          <m:type m:val="lin"/>
                          <m:ctrlPr>
                            <a:rPr kumimoji="1" lang="en-US" altLang="zh-CN" sz="2200" b="0" i="1" smtClean="0">
                              <a:solidFill>
                                <a:schemeClr val="bg1"/>
                              </a:solidFill>
                              <a:latin typeface="Cambria Math" panose="02040503050406030204" pitchFamily="18" charset="0"/>
                            </a:rPr>
                          </m:ctrlPr>
                        </m:fPr>
                        <m:num>
                          <m:r>
                            <a:rPr kumimoji="1" lang="en-US" altLang="zh-CN" sz="2200" b="0" i="1" smtClean="0">
                              <a:solidFill>
                                <a:schemeClr val="bg1"/>
                              </a:solidFill>
                              <a:latin typeface="Cambria Math" panose="02040503050406030204" pitchFamily="18" charset="0"/>
                            </a:rPr>
                            <m:t>𝑑𝑥</m:t>
                          </m:r>
                        </m:num>
                        <m:den>
                          <m:r>
                            <a:rPr kumimoji="1" lang="en-US" altLang="zh-CN" sz="2200" b="0" i="1" smtClean="0">
                              <a:solidFill>
                                <a:schemeClr val="bg1"/>
                              </a:solidFill>
                              <a:latin typeface="Cambria Math" panose="02040503050406030204" pitchFamily="18" charset="0"/>
                            </a:rPr>
                            <m:t>𝑦</m:t>
                          </m:r>
                        </m:den>
                      </m:f>
                      <m:r>
                        <a:rPr kumimoji="1" lang="en-US" altLang="zh-CN" sz="2200" b="0" i="1" smtClean="0">
                          <a:solidFill>
                            <a:schemeClr val="bg1"/>
                          </a:solidFill>
                          <a:latin typeface="Cambria Math" panose="02040503050406030204" pitchFamily="18" charset="0"/>
                        </a:rPr>
                        <m:t>−</m:t>
                      </m:r>
                      <m:f>
                        <m:fPr>
                          <m:type m:val="lin"/>
                          <m:ctrlPr>
                            <a:rPr kumimoji="1" lang="en-US" altLang="zh-CN" sz="2200" b="0" i="1" smtClean="0">
                              <a:solidFill>
                                <a:schemeClr val="bg1"/>
                              </a:solidFill>
                              <a:latin typeface="Cambria Math" panose="02040503050406030204" pitchFamily="18" charset="0"/>
                            </a:rPr>
                          </m:ctrlPr>
                        </m:fPr>
                        <m:num>
                          <m:r>
                            <a:rPr kumimoji="1" lang="en-US" altLang="zh-CN" sz="2200" i="1">
                              <a:solidFill>
                                <a:schemeClr val="bg1"/>
                              </a:solidFill>
                              <a:latin typeface="Cambria Math" panose="02040503050406030204" pitchFamily="18" charset="0"/>
                            </a:rPr>
                            <m:t>𝑑𝑦</m:t>
                          </m:r>
                          <m:r>
                            <a:rPr kumimoji="1" lang="zh-CN" altLang="en-US" sz="2200" i="1">
                              <a:solidFill>
                                <a:schemeClr val="bg1"/>
                              </a:solidFill>
                              <a:latin typeface="Cambria Math" panose="02040503050406030204" pitchFamily="18" charset="0"/>
                            </a:rPr>
                            <m:t>∗</m:t>
                          </m:r>
                          <m:r>
                            <a:rPr kumimoji="1" lang="en-US" altLang="zh-CN" sz="2200" i="1">
                              <a:solidFill>
                                <a:schemeClr val="bg1"/>
                              </a:solidFill>
                              <a:latin typeface="Cambria Math" panose="02040503050406030204" pitchFamily="18" charset="0"/>
                            </a:rPr>
                            <m:t>𝑥</m:t>
                          </m:r>
                        </m:num>
                        <m:den>
                          <m:sSup>
                            <m:sSupPr>
                              <m:ctrlPr>
                                <a:rPr kumimoji="1" lang="en-US" altLang="zh-CN" sz="2200" i="1">
                                  <a:solidFill>
                                    <a:schemeClr val="bg1"/>
                                  </a:solidFill>
                                  <a:latin typeface="Cambria Math" panose="02040503050406030204" pitchFamily="18" charset="0"/>
                                </a:rPr>
                              </m:ctrlPr>
                            </m:sSupPr>
                            <m:e>
                              <m:r>
                                <a:rPr kumimoji="1" lang="en-US" altLang="zh-CN" sz="2200" i="1">
                                  <a:solidFill>
                                    <a:schemeClr val="bg1"/>
                                  </a:solidFill>
                                  <a:latin typeface="Cambria Math" panose="02040503050406030204" pitchFamily="18" charset="0"/>
                                </a:rPr>
                                <m:t>𝑦</m:t>
                              </m:r>
                            </m:e>
                            <m:sup>
                              <m:r>
                                <a:rPr kumimoji="1" lang="en-US" altLang="zh-CN" sz="2200" i="1">
                                  <a:solidFill>
                                    <a:schemeClr val="bg1"/>
                                  </a:solidFill>
                                  <a:latin typeface="Cambria Math" panose="02040503050406030204" pitchFamily="18" charset="0"/>
                                </a:rPr>
                                <m:t>2</m:t>
                              </m:r>
                            </m:sup>
                          </m:sSup>
                        </m:den>
                      </m:f>
                    </m:oMath>
                  </m:oMathPara>
                </a14:m>
                <a:endParaRPr kumimoji="1" lang="zh-CN" altLang="en-US" sz="2200" b="0" dirty="0" err="1">
                  <a:solidFill>
                    <a:schemeClr val="bg1"/>
                  </a:solidFill>
                  <a:latin typeface="+mn-lt"/>
                </a:endParaRPr>
              </a:p>
            </p:txBody>
          </p:sp>
        </mc:Choice>
        <mc:Fallback xmlns="">
          <p:sp>
            <p:nvSpPr>
              <p:cNvPr id="7" name="文本框 6">
                <a:extLst>
                  <a:ext uri="{FF2B5EF4-FFF2-40B4-BE49-F238E27FC236}">
                    <a16:creationId xmlns:a16="http://schemas.microsoft.com/office/drawing/2014/main" id="{B97C8CB7-8CB2-744C-A40E-7A8FBF8D880B}"/>
                  </a:ext>
                </a:extLst>
              </p:cNvPr>
              <p:cNvSpPr txBox="1">
                <a:spLocks noRot="1" noChangeAspect="1" noMove="1" noResize="1" noEditPoints="1" noAdjustHandles="1" noChangeArrowheads="1" noChangeShapeType="1" noTextEdit="1"/>
              </p:cNvSpPr>
              <p:nvPr/>
            </p:nvSpPr>
            <p:spPr>
              <a:xfrm>
                <a:off x="8206150" y="4149080"/>
                <a:ext cx="2932791" cy="338554"/>
              </a:xfrm>
              <a:prstGeom prst="rect">
                <a:avLst/>
              </a:prstGeom>
              <a:blipFill>
                <a:blip r:embed="rId5"/>
                <a:stretch>
                  <a:fillRect l="-1293" t="-166667" r="-431" b="-251852"/>
                </a:stretch>
              </a:blipFill>
            </p:spPr>
            <p:txBody>
              <a:bodyPr/>
              <a:lstStyle/>
              <a:p>
                <a:r>
                  <a:rPr lang="zh-CN" altLang="en-US">
                    <a:noFill/>
                  </a:rPr>
                  <a:t> </a:t>
                </a:r>
              </a:p>
            </p:txBody>
          </p:sp>
        </mc:Fallback>
      </mc:AlternateContent>
      <p:cxnSp>
        <p:nvCxnSpPr>
          <p:cNvPr id="9" name="直线箭头连接符 8">
            <a:extLst>
              <a:ext uri="{FF2B5EF4-FFF2-40B4-BE49-F238E27FC236}">
                <a16:creationId xmlns:a16="http://schemas.microsoft.com/office/drawing/2014/main" id="{6AFA4A82-30C2-9D4F-847D-D663669997E6}"/>
              </a:ext>
            </a:extLst>
          </p:cNvPr>
          <p:cNvCxnSpPr>
            <a:cxnSpLocks/>
          </p:cNvCxnSpPr>
          <p:nvPr/>
        </p:nvCxnSpPr>
        <p:spPr>
          <a:xfrm>
            <a:off x="6866656" y="2327394"/>
            <a:ext cx="978521" cy="0"/>
          </a:xfrm>
          <a:prstGeom prst="straightConnector1">
            <a:avLst/>
          </a:prstGeom>
          <a:ln w="38100">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109CED9E-7058-D446-AB5A-120FAEA209D6}"/>
              </a:ext>
            </a:extLst>
          </p:cNvPr>
          <p:cNvCxnSpPr>
            <a:cxnSpLocks/>
          </p:cNvCxnSpPr>
          <p:nvPr/>
        </p:nvCxnSpPr>
        <p:spPr>
          <a:xfrm>
            <a:off x="6866656" y="3983578"/>
            <a:ext cx="978521" cy="0"/>
          </a:xfrm>
          <a:prstGeom prst="straightConnector1">
            <a:avLst/>
          </a:prstGeom>
          <a:ln w="38100">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299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490AE32-A644-514B-9610-77E8414C384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54565" y="1324219"/>
            <a:ext cx="3191774" cy="4556513"/>
          </a:xfrm>
          <a:prstGeom prst="rect">
            <a:avLst/>
          </a:prstGeom>
        </p:spPr>
      </p:pic>
      <p:sp>
        <p:nvSpPr>
          <p:cNvPr id="2" name="标题 1"/>
          <p:cNvSpPr>
            <a:spLocks noGrp="1"/>
          </p:cNvSpPr>
          <p:nvPr>
            <p:ph type="title"/>
          </p:nvPr>
        </p:nvSpPr>
        <p:spPr/>
        <p:txBody>
          <a:bodyPr/>
          <a:lstStyle/>
          <a:p>
            <a:r>
              <a:rPr lang="en-US" altLang="zh-CN" dirty="0">
                <a:latin typeface="+mj-ea"/>
                <a:cs typeface="Arial" panose="020B0604020202020204" pitchFamily="34" charset="0"/>
                <a:sym typeface="Huawei Sans" panose="020C0503030203020204" pitchFamily="34" charset="0"/>
              </a:rPr>
              <a:t>OO</a:t>
            </a:r>
            <a:r>
              <a:rPr lang="zh-CN" altLang="en-US" dirty="0">
                <a:latin typeface="+mj-ea"/>
                <a:cs typeface="Arial" panose="020B0604020202020204" pitchFamily="34" charset="0"/>
                <a:sym typeface="Huawei Sans" panose="020C0503030203020204" pitchFamily="34" charset="0"/>
              </a:rPr>
              <a:t>，</a:t>
            </a:r>
            <a:r>
              <a:rPr lang="en-US" altLang="zh-CN" dirty="0">
                <a:latin typeface="+mj-ea"/>
                <a:cs typeface="Arial" panose="020B0604020202020204" pitchFamily="34" charset="0"/>
                <a:sym typeface="Huawei Sans" panose="020C0503030203020204" pitchFamily="34" charset="0"/>
              </a:rPr>
              <a:t>Operator</a:t>
            </a:r>
            <a:r>
              <a:rPr lang="zh-CN" altLang="en-US" dirty="0">
                <a:latin typeface="+mj-ea"/>
                <a:cs typeface="Arial" panose="020B0604020202020204" pitchFamily="34" charset="0"/>
                <a:sym typeface="Huawei Sans" panose="020C0503030203020204" pitchFamily="34" charset="0"/>
              </a:rPr>
              <a:t> </a:t>
            </a:r>
            <a:r>
              <a:rPr lang="en-US" altLang="zh-CN" dirty="0">
                <a:latin typeface="+mj-ea"/>
                <a:cs typeface="Arial" panose="020B0604020202020204" pitchFamily="34" charset="0"/>
                <a:sym typeface="Huawei Sans" panose="020C0503030203020204" pitchFamily="34" charset="0"/>
              </a:rPr>
              <a:t>Overload</a:t>
            </a:r>
            <a:endParaRPr lang="zh-CN" altLang="en-US" dirty="0">
              <a:latin typeface="+mj-ea"/>
            </a:endParaRPr>
          </a:p>
        </p:txBody>
      </p:sp>
      <p:sp>
        <p:nvSpPr>
          <p:cNvPr id="21" name="矩形 20">
            <a:extLst>
              <a:ext uri="{FF2B5EF4-FFF2-40B4-BE49-F238E27FC236}">
                <a16:creationId xmlns:a16="http://schemas.microsoft.com/office/drawing/2014/main" id="{450517FD-FF2A-EF41-973B-63DBC9FD50AB}"/>
              </a:ext>
            </a:extLst>
          </p:cNvPr>
          <p:cNvSpPr/>
          <p:nvPr/>
        </p:nvSpPr>
        <p:spPr>
          <a:xfrm>
            <a:off x="697781" y="3434578"/>
            <a:ext cx="1190956" cy="458908"/>
          </a:xfrm>
          <a:prstGeom prst="rect">
            <a:avLst/>
          </a:prstGeom>
        </p:spPr>
        <p:txBody>
          <a:bodyPr wrap="square">
            <a:spAutoFit/>
          </a:bodyPr>
          <a:lstStyle/>
          <a:p>
            <a:pPr>
              <a:lnSpc>
                <a:spcPct val="150000"/>
              </a:lnSpc>
            </a:pPr>
            <a:r>
              <a:rPr lang="zh-CN" altLang="en-US" b="1" dirty="0">
                <a:solidFill>
                  <a:srgbClr val="C00000"/>
                </a:solidFill>
                <a:latin typeface="+mj-ea"/>
                <a:ea typeface="+mj-ea"/>
                <a:cs typeface="Apple Symbols" panose="02000000000000000000" pitchFamily="2" charset="-79"/>
              </a:rPr>
              <a:t>优点：</a:t>
            </a:r>
            <a:endParaRPr lang="en-US" altLang="zh-CN" b="1" dirty="0">
              <a:solidFill>
                <a:srgbClr val="C00000"/>
              </a:solidFill>
              <a:latin typeface="+mj-ea"/>
              <a:ea typeface="+mj-ea"/>
              <a:cs typeface="Apple Symbols" panose="02000000000000000000" pitchFamily="2" charset="-79"/>
            </a:endParaRPr>
          </a:p>
        </p:txBody>
      </p:sp>
      <p:sp>
        <p:nvSpPr>
          <p:cNvPr id="22" name="矩形 21">
            <a:extLst>
              <a:ext uri="{FF2B5EF4-FFF2-40B4-BE49-F238E27FC236}">
                <a16:creationId xmlns:a16="http://schemas.microsoft.com/office/drawing/2014/main" id="{C7870701-B54E-4948-A2FC-42507CE98EF7}"/>
              </a:ext>
            </a:extLst>
          </p:cNvPr>
          <p:cNvSpPr/>
          <p:nvPr/>
        </p:nvSpPr>
        <p:spPr>
          <a:xfrm>
            <a:off x="634936" y="4875400"/>
            <a:ext cx="1190956" cy="458908"/>
          </a:xfrm>
          <a:prstGeom prst="rect">
            <a:avLst/>
          </a:prstGeom>
        </p:spPr>
        <p:txBody>
          <a:bodyPr wrap="square">
            <a:spAutoFit/>
          </a:bodyPr>
          <a:lstStyle/>
          <a:p>
            <a:pPr>
              <a:lnSpc>
                <a:spcPct val="150000"/>
              </a:lnSpc>
            </a:pPr>
            <a:r>
              <a:rPr lang="zh-CN" altLang="en-US" b="1" dirty="0">
                <a:solidFill>
                  <a:srgbClr val="C00000"/>
                </a:solidFill>
                <a:latin typeface="+mj-ea"/>
                <a:ea typeface="+mj-ea"/>
                <a:cs typeface="Apple Symbols" panose="02000000000000000000" pitchFamily="2" charset="-79"/>
              </a:rPr>
              <a:t>缺点：</a:t>
            </a:r>
            <a:endParaRPr lang="en-US" altLang="zh-CN" b="1" dirty="0">
              <a:solidFill>
                <a:srgbClr val="C00000"/>
              </a:solidFill>
              <a:latin typeface="+mj-ea"/>
              <a:ea typeface="+mj-ea"/>
              <a:cs typeface="Apple Symbols" panose="02000000000000000000" pitchFamily="2" charset="-79"/>
            </a:endParaRPr>
          </a:p>
        </p:txBody>
      </p:sp>
      <p:sp>
        <p:nvSpPr>
          <p:cNvPr id="14" name="矩形 13">
            <a:extLst>
              <a:ext uri="{FF2B5EF4-FFF2-40B4-BE49-F238E27FC236}">
                <a16:creationId xmlns:a16="http://schemas.microsoft.com/office/drawing/2014/main" id="{1C1B2F50-6B29-434F-AA60-D83EF748915F}"/>
              </a:ext>
            </a:extLst>
          </p:cNvPr>
          <p:cNvSpPr/>
          <p:nvPr/>
        </p:nvSpPr>
        <p:spPr>
          <a:xfrm>
            <a:off x="1625778" y="3434578"/>
            <a:ext cx="3143278" cy="128990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实现简单</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语言具备多态性</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易用性高，贴合原生语言</a:t>
            </a:r>
          </a:p>
        </p:txBody>
      </p:sp>
      <p:sp>
        <p:nvSpPr>
          <p:cNvPr id="24" name="矩形 23">
            <a:extLst>
              <a:ext uri="{FF2B5EF4-FFF2-40B4-BE49-F238E27FC236}">
                <a16:creationId xmlns:a16="http://schemas.microsoft.com/office/drawing/2014/main" id="{CEF8D61A-D51F-5543-AD54-B191379147FD}"/>
              </a:ext>
            </a:extLst>
          </p:cNvPr>
          <p:cNvSpPr/>
          <p:nvPr/>
        </p:nvSpPr>
        <p:spPr>
          <a:xfrm>
            <a:off x="1612924" y="4875399"/>
            <a:ext cx="5862772" cy="128990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显式的构造 </a:t>
            </a:r>
            <a:r>
              <a:rPr lang="en-US" altLang="zh-CN" dirty="0">
                <a:solidFill>
                  <a:srgbClr val="34393C"/>
                </a:solidFill>
              </a:rPr>
              <a:t>Tape</a:t>
            </a:r>
            <a:r>
              <a:rPr lang="en-US" altLang="zh-CN" dirty="0">
                <a:solidFill>
                  <a:srgbClr val="34393C"/>
                </a:solidFill>
                <a:latin typeface="+mj-ea"/>
                <a:ea typeface="+mj-ea"/>
                <a:cs typeface="Apple Symbols" panose="02000000000000000000" pitchFamily="2" charset="-79"/>
              </a:rPr>
              <a:t> </a:t>
            </a:r>
            <a:r>
              <a:rPr lang="zh-CN" altLang="en-US" dirty="0">
                <a:solidFill>
                  <a:srgbClr val="34393C"/>
                </a:solidFill>
                <a:latin typeface="+mj-ea"/>
                <a:ea typeface="+mj-ea"/>
                <a:cs typeface="Apple Symbols" panose="02000000000000000000" pitchFamily="2" charset="-79"/>
              </a:rPr>
              <a:t>数据结构和对 </a:t>
            </a:r>
            <a:r>
              <a:rPr lang="en-US" altLang="zh-CN" dirty="0">
                <a:solidFill>
                  <a:srgbClr val="34393C"/>
                </a:solidFill>
              </a:rPr>
              <a:t>Tape</a:t>
            </a:r>
            <a:r>
              <a:rPr lang="en-US" altLang="zh-CN" dirty="0">
                <a:solidFill>
                  <a:srgbClr val="34393C"/>
                </a:solidFill>
                <a:latin typeface="+mj-ea"/>
                <a:ea typeface="+mj-ea"/>
                <a:cs typeface="Apple Symbols" panose="02000000000000000000" pitchFamily="2" charset="-79"/>
              </a:rPr>
              <a:t> </a:t>
            </a:r>
            <a:r>
              <a:rPr lang="zh-CN" altLang="en-US" dirty="0">
                <a:solidFill>
                  <a:srgbClr val="34393C"/>
                </a:solidFill>
                <a:latin typeface="+mj-ea"/>
                <a:ea typeface="+mj-ea"/>
                <a:cs typeface="Apple Symbols" panose="02000000000000000000" pitchFamily="2" charset="-79"/>
              </a:rPr>
              <a:t>进行读写</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额外数据结构和操作的引入，不利于高阶微分</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en-US" altLang="zh-CN" dirty="0">
                <a:solidFill>
                  <a:srgbClr val="34393C"/>
                </a:solidFill>
                <a:latin typeface="+mj-ea"/>
                <a:ea typeface="+mj-ea"/>
                <a:cs typeface="Apple Symbols" panose="02000000000000000000" pitchFamily="2" charset="-79"/>
              </a:rPr>
              <a:t>if</a:t>
            </a:r>
            <a:r>
              <a:rPr lang="zh-CN" altLang="en-US" dirty="0">
                <a:solidFill>
                  <a:srgbClr val="34393C"/>
                </a:solidFill>
                <a:latin typeface="+mj-ea"/>
                <a:ea typeface="+mj-ea"/>
                <a:cs typeface="Apple Symbols" panose="02000000000000000000" pitchFamily="2" charset="-79"/>
              </a:rPr>
              <a:t>，</a:t>
            </a:r>
            <a:r>
              <a:rPr lang="en-US" altLang="zh-CN" dirty="0">
                <a:solidFill>
                  <a:srgbClr val="34393C"/>
                </a:solidFill>
                <a:latin typeface="+mj-ea"/>
                <a:ea typeface="+mj-ea"/>
                <a:cs typeface="Apple Symbols" panose="02000000000000000000" pitchFamily="2" charset="-79"/>
              </a:rPr>
              <a:t>while </a:t>
            </a:r>
            <a:r>
              <a:rPr lang="zh-CN" altLang="en-US" dirty="0">
                <a:solidFill>
                  <a:srgbClr val="34393C"/>
                </a:solidFill>
                <a:latin typeface="+mj-ea"/>
                <a:ea typeface="+mj-ea"/>
                <a:cs typeface="Apple Symbols" panose="02000000000000000000" pitchFamily="2" charset="-79"/>
              </a:rPr>
              <a:t>等控制流表达式，通常难以通过操作符重载</a:t>
            </a:r>
            <a:endParaRPr lang="en-US" altLang="zh-CN" dirty="0">
              <a:solidFill>
                <a:srgbClr val="34393C"/>
              </a:solidFill>
              <a:latin typeface="+mj-ea"/>
              <a:ea typeface="+mj-ea"/>
              <a:cs typeface="Apple Symbols" panose="02000000000000000000" pitchFamily="2" charset="-79"/>
            </a:endParaRPr>
          </a:p>
        </p:txBody>
      </p:sp>
      <p:sp>
        <p:nvSpPr>
          <p:cNvPr id="23" name="内容占位符 2">
            <a:extLst>
              <a:ext uri="{FF2B5EF4-FFF2-40B4-BE49-F238E27FC236}">
                <a16:creationId xmlns:a16="http://schemas.microsoft.com/office/drawing/2014/main" id="{47C0334A-A76B-5F46-B52B-2FD3FF4D5BCA}"/>
              </a:ext>
            </a:extLst>
          </p:cNvPr>
          <p:cNvSpPr>
            <a:spLocks noGrp="1"/>
          </p:cNvSpPr>
          <p:nvPr>
            <p:ph sz="half" idx="1"/>
          </p:nvPr>
        </p:nvSpPr>
        <p:spPr>
          <a:xfrm>
            <a:off x="663295" y="1324219"/>
            <a:ext cx="10963473" cy="2104781"/>
          </a:xfrm>
        </p:spPr>
        <p:txBody>
          <a:bodyPr/>
          <a:lstStyle/>
          <a:p>
            <a:pPr marL="696306" lvl="1" indent="-457200">
              <a:buFont typeface="+mj-lt"/>
              <a:buAutoNum type="arabicPeriod"/>
            </a:pPr>
            <a:r>
              <a:rPr lang="zh-CN" altLang="en-US" sz="2000" dirty="0">
                <a:solidFill>
                  <a:srgbClr val="34393C"/>
                </a:solidFill>
              </a:rPr>
              <a:t>利用语言的多态性，重载基本运算操作符</a:t>
            </a:r>
            <a:endParaRPr lang="en-US" altLang="zh-CN" sz="2000" dirty="0">
              <a:solidFill>
                <a:srgbClr val="34393C"/>
              </a:solidFill>
            </a:endParaRPr>
          </a:p>
          <a:p>
            <a:pPr marL="696306" lvl="1" indent="-457200">
              <a:buFont typeface="+mj-lt"/>
              <a:buAutoNum type="arabicPeriod"/>
            </a:pPr>
            <a:r>
              <a:rPr lang="zh-CN" altLang="en-US" dirty="0">
                <a:solidFill>
                  <a:srgbClr val="34393C"/>
                </a:solidFill>
              </a:rPr>
              <a:t>将表达式操作类型和输入输出信息，记录到 </a:t>
            </a:r>
            <a:r>
              <a:rPr lang="en-US" altLang="zh-CN" dirty="0">
                <a:solidFill>
                  <a:srgbClr val="34393C"/>
                </a:solidFill>
              </a:rPr>
              <a:t>Tape </a:t>
            </a:r>
            <a:r>
              <a:rPr lang="zh-CN" altLang="en-US" dirty="0">
                <a:solidFill>
                  <a:srgbClr val="34393C"/>
                </a:solidFill>
              </a:rPr>
              <a:t>中</a:t>
            </a:r>
            <a:endParaRPr lang="en-US" altLang="zh-CN" dirty="0">
              <a:solidFill>
                <a:srgbClr val="34393C"/>
              </a:solidFill>
            </a:endParaRPr>
          </a:p>
          <a:p>
            <a:pPr marL="696306" lvl="1" indent="-457200">
              <a:buFont typeface="+mj-lt"/>
              <a:buAutoNum type="arabicPeriod"/>
            </a:pPr>
            <a:r>
              <a:rPr lang="zh-CN" altLang="en-US" dirty="0">
                <a:solidFill>
                  <a:srgbClr val="34393C"/>
                </a:solidFill>
              </a:rPr>
              <a:t>对 </a:t>
            </a:r>
            <a:r>
              <a:rPr lang="en-US" altLang="zh-CN" dirty="0">
                <a:solidFill>
                  <a:srgbClr val="34393C"/>
                </a:solidFill>
              </a:rPr>
              <a:t>Tape </a:t>
            </a:r>
            <a:r>
              <a:rPr lang="zh-CN" altLang="en-US" dirty="0">
                <a:solidFill>
                  <a:srgbClr val="34393C"/>
                </a:solidFill>
              </a:rPr>
              <a:t>遍历，并对其中记录的基本运算操作进行微分</a:t>
            </a:r>
            <a:endParaRPr lang="en-US" altLang="zh-CN" dirty="0">
              <a:solidFill>
                <a:srgbClr val="34393C"/>
              </a:solidFill>
            </a:endParaRPr>
          </a:p>
          <a:p>
            <a:pPr marL="696306" lvl="1" indent="-457200">
              <a:buFont typeface="+mj-lt"/>
              <a:buAutoNum type="arabicPeriod"/>
            </a:pPr>
            <a:r>
              <a:rPr lang="zh-CN" altLang="en-US" dirty="0">
                <a:solidFill>
                  <a:srgbClr val="34393C"/>
                </a:solidFill>
              </a:rPr>
              <a:t>把结果通过链式法则进行组合</a:t>
            </a:r>
            <a:endParaRPr lang="en-US" altLang="zh-CN" sz="2000" dirty="0">
              <a:solidFill>
                <a:srgbClr val="34393C"/>
              </a:solidFill>
            </a:endParaRPr>
          </a:p>
        </p:txBody>
      </p:sp>
    </p:spTree>
    <p:extLst>
      <p:ext uri="{BB962C8B-B14F-4D97-AF65-F5344CB8AC3E}">
        <p14:creationId xmlns:p14="http://schemas.microsoft.com/office/powerpoint/2010/main" val="1663132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C7A6BE-74F7-D14C-91A4-3D1A97653567}"/>
              </a:ext>
            </a:extLst>
          </p:cNvPr>
          <p:cNvSpPr>
            <a:spLocks noGrp="1"/>
          </p:cNvSpPr>
          <p:nvPr>
            <p:ph type="title"/>
          </p:nvPr>
        </p:nvSpPr>
        <p:spPr/>
        <p:txBody>
          <a:bodyPr/>
          <a:lstStyle/>
          <a:p>
            <a:r>
              <a:rPr lang="en-US" altLang="zh-CN" dirty="0">
                <a:latin typeface="Microsoft YaHei" panose="020B0503020204020204" pitchFamily="34" charset="-122"/>
                <a:ea typeface="Microsoft YaHei" panose="020B0503020204020204" pitchFamily="34" charset="-122"/>
                <a:cs typeface="Arial" panose="020B0604020202020204" pitchFamily="34" charset="0"/>
                <a:sym typeface="Huawei Sans" panose="020C0503030203020204" pitchFamily="34" charset="0"/>
              </a:rPr>
              <a:t>OO</a:t>
            </a:r>
            <a:r>
              <a:rPr lang="zh-CN" altLang="en-US" dirty="0">
                <a:latin typeface="Microsoft YaHei" panose="020B0503020204020204" pitchFamily="34" charset="-122"/>
                <a:ea typeface="Microsoft YaHei" panose="020B0503020204020204" pitchFamily="34" charset="-122"/>
                <a:cs typeface="Arial" panose="020B0604020202020204" pitchFamily="34" charset="0"/>
                <a:sym typeface="Huawei Sans" panose="020C0503030203020204" pitchFamily="34" charset="0"/>
              </a:rPr>
              <a:t>，</a:t>
            </a:r>
            <a:r>
              <a:rPr lang="en-US" altLang="zh-CN" dirty="0">
                <a:latin typeface="Microsoft YaHei" panose="020B0503020204020204" pitchFamily="34" charset="-122"/>
                <a:ea typeface="Microsoft YaHei" panose="020B0503020204020204" pitchFamily="34" charset="-122"/>
                <a:cs typeface="Arial" panose="020B0604020202020204" pitchFamily="34" charset="0"/>
                <a:sym typeface="Huawei Sans" panose="020C0503030203020204" pitchFamily="34" charset="0"/>
              </a:rPr>
              <a:t>Operator</a:t>
            </a:r>
            <a:r>
              <a:rPr lang="zh-CN" altLang="en-US" dirty="0">
                <a:latin typeface="Microsoft YaHei" panose="020B0503020204020204" pitchFamily="34" charset="-122"/>
                <a:ea typeface="Microsoft YaHei" panose="020B0503020204020204" pitchFamily="34" charset="-122"/>
                <a:cs typeface="Arial" panose="020B0604020202020204" pitchFamily="34" charset="0"/>
                <a:sym typeface="Huawei Sans" panose="020C0503030203020204" pitchFamily="34" charset="0"/>
              </a:rPr>
              <a:t> </a:t>
            </a:r>
            <a:r>
              <a:rPr lang="en-US" altLang="zh-CN" dirty="0">
                <a:latin typeface="Microsoft YaHei" panose="020B0503020204020204" pitchFamily="34" charset="-122"/>
                <a:ea typeface="Microsoft YaHei" panose="020B0503020204020204" pitchFamily="34" charset="-122"/>
                <a:cs typeface="Arial" panose="020B0604020202020204" pitchFamily="34" charset="0"/>
                <a:sym typeface="Huawei Sans" panose="020C0503030203020204" pitchFamily="34" charset="0"/>
              </a:rPr>
              <a:t>Overload</a:t>
            </a:r>
            <a:endParaRPr kumimoji="1" lang="zh-CN" altLang="en-US" dirty="0">
              <a:latin typeface="Microsoft YaHei" panose="020B0503020204020204" pitchFamily="34" charset="-122"/>
              <a:ea typeface="Microsoft YaHei" panose="020B0503020204020204" pitchFamily="34" charset="-122"/>
            </a:endParaRPr>
          </a:p>
        </p:txBody>
      </p:sp>
      <p:sp>
        <p:nvSpPr>
          <p:cNvPr id="3" name="内容占位符 2">
            <a:extLst>
              <a:ext uri="{FF2B5EF4-FFF2-40B4-BE49-F238E27FC236}">
                <a16:creationId xmlns:a16="http://schemas.microsoft.com/office/drawing/2014/main" id="{76EF8771-314A-F345-81E9-301096519191}"/>
              </a:ext>
            </a:extLst>
          </p:cNvPr>
          <p:cNvSpPr>
            <a:spLocks noGrp="1"/>
          </p:cNvSpPr>
          <p:nvPr>
            <p:ph sz="half" idx="1"/>
          </p:nvPr>
        </p:nvSpPr>
        <p:spPr>
          <a:xfrm>
            <a:off x="505797" y="1773438"/>
            <a:ext cx="4874641" cy="2015602"/>
          </a:xfrm>
        </p:spPr>
        <p:txBody>
          <a:bodyPr/>
          <a:lstStyle/>
          <a:p>
            <a:pPr marL="0" indent="0">
              <a:buNone/>
            </a:pP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class Variable:</a:t>
            </a:r>
          </a:p>
          <a:p>
            <a:pPr marL="0" indent="0">
              <a:buNone/>
            </a:pPr>
            <a:r>
              <a:rPr lang="zh-CN" altLang="en-US" sz="1600" dirty="0">
                <a:solidFill>
                  <a:schemeClr val="bg1"/>
                </a:solidFill>
                <a:latin typeface="Menlo" panose="020B0609030804020204" pitchFamily="49" charset="0"/>
                <a:cs typeface="Menlo" panose="020B0609030804020204" pitchFamily="49" charset="0"/>
              </a:rPr>
              <a:t>    </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def __</a:t>
            </a:r>
            <a:r>
              <a:rPr lang="en-US" altLang="zh-CN" sz="1600" dirty="0" err="1">
                <a:solidFill>
                  <a:schemeClr val="bg1"/>
                </a:solidFill>
                <a:latin typeface="Menlo" panose="020B0609030804020204" pitchFamily="49" charset="0"/>
                <a:ea typeface="Menlo" panose="020B0609030804020204" pitchFamily="49" charset="0"/>
                <a:cs typeface="Menlo" panose="020B0609030804020204" pitchFamily="49" charset="0"/>
              </a:rPr>
              <a:t>mul</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__(self, other):</a:t>
            </a:r>
          </a:p>
          <a:p>
            <a:pPr marL="0" indent="0">
              <a:buNone/>
            </a:pPr>
            <a:r>
              <a:rPr lang="zh-CN" altLang="en-US" sz="1600" dirty="0">
                <a:solidFill>
                  <a:schemeClr val="bg1"/>
                </a:solidFill>
                <a:latin typeface="Menlo" panose="020B0609030804020204" pitchFamily="49" charset="0"/>
                <a:cs typeface="Menlo" panose="020B0609030804020204" pitchFamily="49" charset="0"/>
              </a:rPr>
              <a:t>        </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return </a:t>
            </a:r>
            <a:r>
              <a:rPr lang="en-US" altLang="zh-CN" sz="1600" dirty="0" err="1">
                <a:solidFill>
                  <a:schemeClr val="bg1"/>
                </a:solidFill>
                <a:latin typeface="Menlo" panose="020B0609030804020204" pitchFamily="49" charset="0"/>
                <a:ea typeface="Menlo" panose="020B0609030804020204" pitchFamily="49" charset="0"/>
                <a:cs typeface="Menlo" panose="020B0609030804020204" pitchFamily="49" charset="0"/>
              </a:rPr>
              <a:t>ops_mul</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(self, other)</a:t>
            </a:r>
            <a:r>
              <a:rPr lang="zh-CN" altLang="en-US" sz="1600" dirty="0">
                <a:solidFill>
                  <a:schemeClr val="bg1"/>
                </a:solidFill>
                <a:latin typeface="Menlo" panose="020B0609030804020204" pitchFamily="49" charset="0"/>
                <a:cs typeface="Menlo" panose="020B0609030804020204" pitchFamily="49" charset="0"/>
              </a:rPr>
              <a:t> </a:t>
            </a:r>
            <a:endPar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endParaRPr>
          </a:p>
          <a:p>
            <a:pPr marL="0" indent="0">
              <a:buNone/>
            </a:pPr>
            <a:r>
              <a:rPr lang="zh-CN" altLang="en-US" sz="1600" dirty="0">
                <a:solidFill>
                  <a:schemeClr val="bg1"/>
                </a:solidFill>
                <a:latin typeface="Menlo" panose="020B0609030804020204" pitchFamily="49" charset="0"/>
                <a:cs typeface="Menlo" panose="020B0609030804020204" pitchFamily="49" charset="0"/>
              </a:rPr>
              <a:t>    </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def __add__(self, other):</a:t>
            </a:r>
          </a:p>
          <a:p>
            <a:pPr marL="0" indent="0">
              <a:buNone/>
            </a:pPr>
            <a:r>
              <a:rPr lang="zh-CN" altLang="en-US" sz="1600" dirty="0">
                <a:solidFill>
                  <a:schemeClr val="bg1"/>
                </a:solidFill>
                <a:latin typeface="Menlo" panose="020B0609030804020204" pitchFamily="49" charset="0"/>
                <a:cs typeface="Menlo" panose="020B0609030804020204" pitchFamily="49" charset="0"/>
              </a:rPr>
              <a:t>        </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return </a:t>
            </a:r>
            <a:r>
              <a:rPr lang="en-US" altLang="zh-CN" sz="1600" dirty="0" err="1">
                <a:solidFill>
                  <a:schemeClr val="bg1"/>
                </a:solidFill>
                <a:latin typeface="Menlo" panose="020B0609030804020204" pitchFamily="49" charset="0"/>
                <a:ea typeface="Menlo" panose="020B0609030804020204" pitchFamily="49" charset="0"/>
                <a:cs typeface="Menlo" panose="020B0609030804020204" pitchFamily="49" charset="0"/>
              </a:rPr>
              <a:t>ops_add</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(self, other)</a:t>
            </a:r>
          </a:p>
        </p:txBody>
      </p:sp>
      <p:sp>
        <p:nvSpPr>
          <p:cNvPr id="4" name="内容占位符 2">
            <a:extLst>
              <a:ext uri="{FF2B5EF4-FFF2-40B4-BE49-F238E27FC236}">
                <a16:creationId xmlns:a16="http://schemas.microsoft.com/office/drawing/2014/main" id="{A89FD691-CC01-2445-B40F-A832CA4E72DB}"/>
              </a:ext>
            </a:extLst>
          </p:cNvPr>
          <p:cNvSpPr txBox="1">
            <a:spLocks/>
          </p:cNvSpPr>
          <p:nvPr/>
        </p:nvSpPr>
        <p:spPr>
          <a:xfrm>
            <a:off x="409749" y="4445823"/>
            <a:ext cx="4970689" cy="2015602"/>
          </a:xfrm>
          <a:prstGeom prst="rect">
            <a:avLst/>
          </a:prstGeom>
        </p:spPr>
        <p:txBody>
          <a:bodyPr/>
          <a:lstStyle>
            <a:lvl1pPr marL="239106" indent="-239106" algn="l" defTabSz="914400" rtl="0" eaLnBrk="1" latinLnBrk="0" hangingPunct="1">
              <a:lnSpc>
                <a:spcPct val="150000"/>
              </a:lnSpc>
              <a:spcBef>
                <a:spcPts val="0"/>
              </a:spcBef>
              <a:buClr>
                <a:schemeClr val="accent2">
                  <a:lumMod val="90000"/>
                </a:schemeClr>
              </a:buClr>
              <a:buFont typeface="Arial" panose="020B0604020202020204" pitchFamily="34" charset="0"/>
              <a:buChar char="•"/>
              <a:defRPr sz="2133" b="0" kern="1200">
                <a:solidFill>
                  <a:schemeClr val="tx1"/>
                </a:solidFill>
                <a:latin typeface="微软雅黑" panose="020B0503020204020204" pitchFamily="34" charset="-122"/>
                <a:ea typeface="微软雅黑" panose="020B0503020204020204" pitchFamily="34" charset="-122"/>
                <a:cs typeface="+mn-cs"/>
              </a:defRPr>
            </a:lvl1pPr>
            <a:lvl2pPr marL="476096" indent="-236990" algn="l" defTabSz="914400" rtl="0" eaLnBrk="1" latinLnBrk="0" hangingPunct="1">
              <a:lnSpc>
                <a:spcPct val="150000"/>
              </a:lnSpc>
              <a:spcBef>
                <a:spcPts val="0"/>
              </a:spcBef>
              <a:buClr>
                <a:schemeClr val="accent2">
                  <a:lumMod val="75000"/>
                </a:schemeClr>
              </a:buClr>
              <a:buFont typeface="Arial" panose="020B0604020202020204" pitchFamily="34" charset="0"/>
              <a:buChar char="◦"/>
              <a:defRPr sz="1866" kern="1200">
                <a:solidFill>
                  <a:schemeClr val="tx1"/>
                </a:solidFill>
                <a:latin typeface="微软雅黑" panose="020B0503020204020204" pitchFamily="34" charset="-122"/>
                <a:ea typeface="微软雅黑" panose="020B0503020204020204" pitchFamily="34" charset="-122"/>
                <a:cs typeface="+mn-cs"/>
              </a:defRPr>
            </a:lvl2pPr>
            <a:lvl3pPr marL="833696" indent="-236990" algn="l" defTabSz="914400" rtl="0" eaLnBrk="1" latinLnBrk="0" hangingPunct="1">
              <a:lnSpc>
                <a:spcPct val="150000"/>
              </a:lnSpc>
              <a:spcBef>
                <a:spcPts val="0"/>
              </a:spcBef>
              <a:buClr>
                <a:schemeClr val="accent2">
                  <a:lumMod val="90000"/>
                </a:schemeClr>
              </a:buClr>
              <a:buFontTx/>
              <a:buChar char="-"/>
              <a:defRPr sz="1599"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42"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4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542"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542"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542"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542" kern="1200">
                <a:solidFill>
                  <a:schemeClr val="tx1"/>
                </a:solidFill>
                <a:latin typeface="+mn-lt"/>
                <a:ea typeface="+mn-ea"/>
                <a:cs typeface="+mn-cs"/>
              </a:defRPr>
            </a:lvl9pPr>
          </a:lstStyle>
          <a:p>
            <a:pPr marL="0" indent="0" fontAlgn="auto">
              <a:spcAft>
                <a:spcPts val="0"/>
              </a:spcAft>
              <a:buNone/>
            </a:pP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class Tape:</a:t>
            </a:r>
          </a:p>
          <a:p>
            <a:pPr marL="0" indent="0" fontAlgn="auto">
              <a:spcAft>
                <a:spcPts val="0"/>
              </a:spcAft>
              <a:buNone/>
            </a:pPr>
            <a:r>
              <a:rPr lang="zh-CN" altLang="en-US" sz="1600" dirty="0">
                <a:solidFill>
                  <a:schemeClr val="bg1"/>
                </a:solidFill>
                <a:latin typeface="Menlo" panose="020B0609030804020204" pitchFamily="49" charset="0"/>
                <a:cs typeface="Menlo" panose="020B0609030804020204" pitchFamily="49" charset="0"/>
              </a:rPr>
              <a:t>    </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inputs: List[str]</a:t>
            </a:r>
          </a:p>
          <a:p>
            <a:pPr marL="0" indent="0" fontAlgn="auto">
              <a:spcAft>
                <a:spcPts val="0"/>
              </a:spcAft>
              <a:buNone/>
            </a:pPr>
            <a:r>
              <a:rPr lang="zh-CN" altLang="en-US" sz="1600" dirty="0">
                <a:solidFill>
                  <a:schemeClr val="bg1"/>
                </a:solidFill>
                <a:latin typeface="Menlo" panose="020B0609030804020204" pitchFamily="49" charset="0"/>
                <a:cs typeface="Menlo" panose="020B0609030804020204" pitchFamily="49" charset="0"/>
              </a:rPr>
              <a:t>    </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outputs: List[str]</a:t>
            </a:r>
          </a:p>
          <a:p>
            <a:pPr marL="0" indent="0" fontAlgn="auto">
              <a:spcAft>
                <a:spcPts val="0"/>
              </a:spcAft>
              <a:buNone/>
            </a:pPr>
            <a:r>
              <a:rPr lang="zh-CN" altLang="en-US" sz="1600" dirty="0">
                <a:solidFill>
                  <a:schemeClr val="bg1"/>
                </a:solidFill>
                <a:latin typeface="Menlo" panose="020B0609030804020204" pitchFamily="49" charset="0"/>
                <a:cs typeface="Menlo" panose="020B0609030804020204" pitchFamily="49" charset="0"/>
              </a:rPr>
              <a:t>    </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propagate: </a:t>
            </a:r>
            <a:r>
              <a:rPr lang="en-US" altLang="zh-CN" sz="1600" dirty="0" err="1">
                <a:solidFill>
                  <a:schemeClr val="bg1"/>
                </a:solidFill>
                <a:latin typeface="Menlo" panose="020B0609030804020204" pitchFamily="49" charset="0"/>
                <a:ea typeface="Menlo" panose="020B0609030804020204" pitchFamily="49" charset="0"/>
                <a:cs typeface="Menlo" panose="020B0609030804020204" pitchFamily="49" charset="0"/>
              </a:rPr>
              <a:t>d_inputs</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a:t>
            </a:r>
            <a:r>
              <a:rPr lang="zh-CN" altLang="en-US" sz="1600" dirty="0">
                <a:solidFill>
                  <a:schemeClr val="bg1"/>
                </a:solidFill>
                <a:latin typeface="Menlo" panose="020B0609030804020204" pitchFamily="49" charset="0"/>
                <a:cs typeface="Menlo" panose="020B0609030804020204" pitchFamily="49" charset="0"/>
              </a:rPr>
              <a:t> </a:t>
            </a:r>
            <a:r>
              <a:rPr lang="en-US" altLang="zh-CN" sz="1600" dirty="0">
                <a:solidFill>
                  <a:schemeClr val="bg1"/>
                </a:solidFill>
                <a:latin typeface="Menlo" panose="020B0609030804020204" pitchFamily="49" charset="0"/>
                <a:ea typeface="Menlo" panose="020B0609030804020204" pitchFamily="49" charset="0"/>
                <a:cs typeface="Menlo" panose="020B0609030804020204" pitchFamily="49" charset="0"/>
              </a:rPr>
              <a:t>d_ outputs</a:t>
            </a:r>
          </a:p>
        </p:txBody>
      </p:sp>
      <p:sp>
        <p:nvSpPr>
          <p:cNvPr id="5" name="矩形 4">
            <a:extLst>
              <a:ext uri="{FF2B5EF4-FFF2-40B4-BE49-F238E27FC236}">
                <a16:creationId xmlns:a16="http://schemas.microsoft.com/office/drawing/2014/main" id="{02E9200E-F939-8B45-AACB-B07F8182E8D0}"/>
              </a:ext>
            </a:extLst>
          </p:cNvPr>
          <p:cNvSpPr/>
          <p:nvPr/>
        </p:nvSpPr>
        <p:spPr>
          <a:xfrm>
            <a:off x="5522317" y="1773438"/>
            <a:ext cx="6096000" cy="1527149"/>
          </a:xfrm>
          <a:prstGeom prst="rect">
            <a:avLst/>
          </a:prstGeom>
        </p:spPr>
        <p:txBody>
          <a:bodyPr>
            <a:spAutoFit/>
          </a:bodyPr>
          <a:lstStyle/>
          <a:p>
            <a:pPr>
              <a:lnSpc>
                <a:spcPct val="150000"/>
              </a:lnSpc>
            </a:pPr>
            <a:r>
              <a:rPr lang="en-US" altLang="zh-CN" sz="1600" dirty="0">
                <a:solidFill>
                  <a:srgbClr val="569CD6"/>
                </a:solidFill>
                <a:latin typeface="Menlo" panose="020B0609030804020204" pitchFamily="49" charset="0"/>
              </a:rPr>
              <a:t>def</a:t>
            </a:r>
            <a:r>
              <a:rPr lang="en-US" altLang="zh-CN" sz="1600" dirty="0">
                <a:solidFill>
                  <a:srgbClr val="D4D4D4"/>
                </a:solidFill>
                <a:latin typeface="Menlo" panose="020B0609030804020204" pitchFamily="49" charset="0"/>
              </a:rPr>
              <a:t> </a:t>
            </a:r>
            <a:r>
              <a:rPr lang="en-US" altLang="zh-CN" sz="1600" dirty="0">
                <a:solidFill>
                  <a:srgbClr val="DCDCAA"/>
                </a:solidFill>
                <a:latin typeface="Menlo" panose="020B0609030804020204" pitchFamily="49" charset="0"/>
              </a:rPr>
              <a:t>grad</a:t>
            </a:r>
            <a:r>
              <a:rPr lang="en-US" altLang="zh-CN" sz="1600" dirty="0">
                <a:solidFill>
                  <a:srgbClr val="D4D4D4"/>
                </a:solidFill>
                <a:latin typeface="Menlo" panose="020B0609030804020204" pitchFamily="49" charset="0"/>
              </a:rPr>
              <a:t>(</a:t>
            </a:r>
            <a:r>
              <a:rPr lang="en-US" altLang="zh-CN" sz="1600" dirty="0">
                <a:solidFill>
                  <a:srgbClr val="9CDCFE"/>
                </a:solidFill>
                <a:latin typeface="Menlo" panose="020B0609030804020204" pitchFamily="49" charset="0"/>
              </a:rPr>
              <a:t>l</a:t>
            </a:r>
            <a:r>
              <a:rPr lang="en-US" altLang="zh-CN" sz="1600" dirty="0">
                <a:solidFill>
                  <a:srgbClr val="D4D4D4"/>
                </a:solidFill>
                <a:latin typeface="Menlo" panose="020B0609030804020204" pitchFamily="49" charset="0"/>
              </a:rPr>
              <a:t>, </a:t>
            </a:r>
            <a:r>
              <a:rPr lang="en-US" altLang="zh-CN" sz="1600" dirty="0">
                <a:solidFill>
                  <a:srgbClr val="9CDCFE"/>
                </a:solidFill>
                <a:latin typeface="Menlo" panose="020B0609030804020204" pitchFamily="49" charset="0"/>
              </a:rPr>
              <a:t>results</a:t>
            </a:r>
            <a:r>
              <a:rPr lang="en-US" altLang="zh-CN" sz="1600" dirty="0">
                <a:solidFill>
                  <a:srgbClr val="D4D4D4"/>
                </a:solidFill>
                <a:latin typeface="Menlo" panose="020B0609030804020204" pitchFamily="49" charset="0"/>
              </a:rPr>
              <a:t>):</a:t>
            </a:r>
            <a:br>
              <a:rPr lang="en-US" altLang="zh-CN" sz="1600" dirty="0">
                <a:solidFill>
                  <a:srgbClr val="D4D4D4"/>
                </a:solidFill>
                <a:latin typeface="Menlo" panose="020B0609030804020204" pitchFamily="49" charset="0"/>
              </a:rPr>
            </a:br>
            <a:r>
              <a:rPr lang="zh-CN" altLang="en-US" sz="1600" dirty="0">
                <a:solidFill>
                  <a:srgbClr val="D4D4D4"/>
                </a:solidFill>
                <a:latin typeface="Menlo" panose="020B0609030804020204" pitchFamily="49" charset="0"/>
              </a:rPr>
              <a:t>    </a:t>
            </a:r>
            <a:r>
              <a:rPr lang="en-US" altLang="zh-CN" sz="1600" dirty="0">
                <a:solidFill>
                  <a:srgbClr val="C586C0"/>
                </a:solidFill>
                <a:latin typeface="Menlo" panose="020B0609030804020204" pitchFamily="49" charset="0"/>
              </a:rPr>
              <a:t>for</a:t>
            </a:r>
            <a:r>
              <a:rPr lang="en-US" altLang="zh-CN" sz="1600" dirty="0">
                <a:solidFill>
                  <a:srgbClr val="D4D4D4"/>
                </a:solidFill>
                <a:latin typeface="Menlo" panose="020B0609030804020204" pitchFamily="49" charset="0"/>
              </a:rPr>
              <a:t> entry </a:t>
            </a:r>
            <a:r>
              <a:rPr lang="en-US" altLang="zh-CN" sz="1600" dirty="0">
                <a:solidFill>
                  <a:srgbClr val="C586C0"/>
                </a:solidFill>
                <a:latin typeface="Menlo" panose="020B0609030804020204" pitchFamily="49" charset="0"/>
              </a:rPr>
              <a:t>in</a:t>
            </a:r>
            <a:r>
              <a:rPr lang="en-US" altLang="zh-CN" sz="1600" dirty="0">
                <a:solidFill>
                  <a:srgbClr val="D4D4D4"/>
                </a:solidFill>
                <a:latin typeface="Menlo" panose="020B0609030804020204" pitchFamily="49" charset="0"/>
              </a:rPr>
              <a:t> </a:t>
            </a:r>
            <a:r>
              <a:rPr lang="en-US" altLang="zh-CN" sz="1600" dirty="0">
                <a:solidFill>
                  <a:srgbClr val="DCDCAA"/>
                </a:solidFill>
                <a:latin typeface="Menlo" panose="020B0609030804020204" pitchFamily="49" charset="0"/>
              </a:rPr>
              <a:t>reversed</a:t>
            </a:r>
            <a:r>
              <a:rPr lang="en-US" altLang="zh-CN" sz="1600" dirty="0">
                <a:solidFill>
                  <a:srgbClr val="D4D4D4"/>
                </a:solidFill>
                <a:latin typeface="Menlo" panose="020B0609030804020204" pitchFamily="49" charset="0"/>
              </a:rPr>
              <a:t>(</a:t>
            </a:r>
            <a:r>
              <a:rPr lang="en-US" altLang="zh-CN" sz="1600" dirty="0" err="1">
                <a:solidFill>
                  <a:srgbClr val="D4D4D4"/>
                </a:solidFill>
                <a:latin typeface="Menlo" panose="020B0609030804020204" pitchFamily="49" charset="0"/>
              </a:rPr>
              <a:t>gradient_tape</a:t>
            </a:r>
            <a:r>
              <a:rPr lang="en-US" altLang="zh-CN" sz="1600" dirty="0">
                <a:solidFill>
                  <a:srgbClr val="D4D4D4"/>
                </a:solidFill>
                <a:latin typeface="Menlo" panose="020B0609030804020204" pitchFamily="49" charset="0"/>
              </a:rPr>
              <a:t>):</a:t>
            </a:r>
          </a:p>
          <a:p>
            <a:pPr>
              <a:lnSpc>
                <a:spcPct val="150000"/>
              </a:lnSpc>
            </a:pPr>
            <a:r>
              <a:rPr lang="zh-CN" altLang="en-US" sz="1600" dirty="0">
                <a:solidFill>
                  <a:srgbClr val="D4D4D4"/>
                </a:solidFill>
                <a:latin typeface="Menlo" panose="020B0609030804020204" pitchFamily="49" charset="0"/>
              </a:rPr>
              <a:t>        </a:t>
            </a:r>
            <a:r>
              <a:rPr lang="en-US" altLang="zh-CN" sz="1600" dirty="0" err="1">
                <a:solidFill>
                  <a:srgbClr val="D4D4D4"/>
                </a:solidFill>
                <a:latin typeface="Menlo" panose="020B0609030804020204" pitchFamily="49" charset="0"/>
              </a:rPr>
              <a:t>dl_doutputs</a:t>
            </a:r>
            <a:r>
              <a:rPr lang="en-US" altLang="zh-CN" sz="1600" dirty="0">
                <a:solidFill>
                  <a:srgbClr val="D4D4D4"/>
                </a:solidFill>
                <a:latin typeface="Menlo" panose="020B0609030804020204" pitchFamily="49" charset="0"/>
              </a:rPr>
              <a:t> = </a:t>
            </a:r>
            <a:r>
              <a:rPr lang="en-US" altLang="zh-CN" sz="1600" dirty="0" err="1">
                <a:solidFill>
                  <a:srgbClr val="D4D4D4"/>
                </a:solidFill>
                <a:latin typeface="Menlo" panose="020B0609030804020204" pitchFamily="49" charset="0"/>
              </a:rPr>
              <a:t>entry.outputs</a:t>
            </a:r>
            <a:endParaRPr lang="en-US" altLang="zh-CN" sz="1600" dirty="0">
              <a:solidFill>
                <a:srgbClr val="D4D4D4"/>
              </a:solidFill>
              <a:latin typeface="Menlo" panose="020B0609030804020204" pitchFamily="49" charset="0"/>
            </a:endParaRPr>
          </a:p>
          <a:p>
            <a:pPr>
              <a:lnSpc>
                <a:spcPct val="150000"/>
              </a:lnSpc>
            </a:pPr>
            <a:r>
              <a:rPr lang="zh-CN" altLang="en-US" sz="1600" dirty="0">
                <a:solidFill>
                  <a:srgbClr val="D4D4D4"/>
                </a:solidFill>
                <a:latin typeface="Menlo" panose="020B0609030804020204" pitchFamily="49" charset="0"/>
              </a:rPr>
              <a:t>        </a:t>
            </a:r>
            <a:r>
              <a:rPr lang="en-US" altLang="zh-CN" sz="1600" dirty="0" err="1">
                <a:solidFill>
                  <a:srgbClr val="D4D4D4"/>
                </a:solidFill>
                <a:latin typeface="Menlo" panose="020B0609030804020204" pitchFamily="49" charset="0"/>
              </a:rPr>
              <a:t>dl_dinputs</a:t>
            </a:r>
            <a:r>
              <a:rPr lang="en-US" altLang="zh-CN" sz="1600" dirty="0">
                <a:solidFill>
                  <a:srgbClr val="D4D4D4"/>
                </a:solidFill>
                <a:latin typeface="Menlo" panose="020B0609030804020204" pitchFamily="49" charset="0"/>
              </a:rPr>
              <a:t> = </a:t>
            </a:r>
            <a:r>
              <a:rPr lang="en-US" altLang="zh-CN" sz="1600" dirty="0" err="1">
                <a:solidFill>
                  <a:srgbClr val="D4D4D4"/>
                </a:solidFill>
                <a:latin typeface="Menlo" panose="020B0609030804020204" pitchFamily="49" charset="0"/>
              </a:rPr>
              <a:t>entry.propagate</a:t>
            </a:r>
            <a:r>
              <a:rPr lang="en-US" altLang="zh-CN" sz="1600" dirty="0">
                <a:solidFill>
                  <a:srgbClr val="D4D4D4"/>
                </a:solidFill>
                <a:latin typeface="Menlo" panose="020B0609030804020204" pitchFamily="49" charset="0"/>
              </a:rPr>
              <a:t>(</a:t>
            </a:r>
            <a:r>
              <a:rPr lang="en-US" altLang="zh-CN" sz="1600" dirty="0" err="1">
                <a:solidFill>
                  <a:srgbClr val="D4D4D4"/>
                </a:solidFill>
                <a:latin typeface="Menlo" panose="020B0609030804020204" pitchFamily="49" charset="0"/>
              </a:rPr>
              <a:t>dl_doutputs</a:t>
            </a:r>
            <a:r>
              <a:rPr lang="en-US" altLang="zh-CN" sz="1600" dirty="0">
                <a:solidFill>
                  <a:srgbClr val="D4D4D4"/>
                </a:solidFill>
                <a:latin typeface="Menlo" panose="020B0609030804020204" pitchFamily="49" charset="0"/>
              </a:rPr>
              <a:t>)</a:t>
            </a:r>
            <a:endParaRPr lang="en-US" altLang="zh-CN" sz="1600" b="0" dirty="0">
              <a:solidFill>
                <a:srgbClr val="D4D4D4"/>
              </a:solidFill>
              <a:effectLst/>
              <a:latin typeface="Menlo" panose="020B0609030804020204" pitchFamily="49" charset="0"/>
            </a:endParaRPr>
          </a:p>
        </p:txBody>
      </p:sp>
      <p:sp>
        <p:nvSpPr>
          <p:cNvPr id="6" name="矩形 5">
            <a:extLst>
              <a:ext uri="{FF2B5EF4-FFF2-40B4-BE49-F238E27FC236}">
                <a16:creationId xmlns:a16="http://schemas.microsoft.com/office/drawing/2014/main" id="{714E43F0-9256-D741-A758-B83472D2AF57}"/>
              </a:ext>
            </a:extLst>
          </p:cNvPr>
          <p:cNvSpPr/>
          <p:nvPr/>
        </p:nvSpPr>
        <p:spPr>
          <a:xfrm>
            <a:off x="5522317" y="4397532"/>
            <a:ext cx="7000896" cy="788486"/>
          </a:xfrm>
          <a:prstGeom prst="rect">
            <a:avLst/>
          </a:prstGeom>
        </p:spPr>
        <p:txBody>
          <a:bodyPr wrap="square">
            <a:spAutoFit/>
          </a:bodyPr>
          <a:lstStyle/>
          <a:p>
            <a:pPr>
              <a:lnSpc>
                <a:spcPct val="150000"/>
              </a:lnSpc>
            </a:pPr>
            <a:r>
              <a:rPr lang="en-US" altLang="zh-CN" sz="1600" dirty="0">
                <a:solidFill>
                  <a:srgbClr val="C586C0"/>
                </a:solidFill>
                <a:latin typeface="Menlo" panose="020B0609030804020204" pitchFamily="49" charset="0"/>
              </a:rPr>
              <a:t>for</a:t>
            </a:r>
            <a:r>
              <a:rPr lang="en-US" altLang="zh-CN" sz="1600" dirty="0">
                <a:solidFill>
                  <a:srgbClr val="D4D4D4"/>
                </a:solidFill>
                <a:latin typeface="Menlo" panose="020B0609030804020204" pitchFamily="49" charset="0"/>
              </a:rPr>
              <a:t> </a:t>
            </a:r>
            <a:r>
              <a:rPr lang="en-US" altLang="zh-CN" sz="1600" dirty="0">
                <a:solidFill>
                  <a:srgbClr val="DCDCAA"/>
                </a:solidFill>
                <a:latin typeface="Menlo" panose="020B0609030804020204" pitchFamily="49" charset="0"/>
              </a:rPr>
              <a:t>input</a:t>
            </a:r>
            <a:r>
              <a:rPr lang="en-US" altLang="zh-CN" sz="1600" dirty="0">
                <a:solidFill>
                  <a:srgbClr val="D4D4D4"/>
                </a:solidFill>
                <a:latin typeface="Menlo" panose="020B0609030804020204" pitchFamily="49" charset="0"/>
              </a:rPr>
              <a:t>, </a:t>
            </a:r>
            <a:r>
              <a:rPr lang="en-US" altLang="zh-CN" sz="1600" dirty="0" err="1">
                <a:solidFill>
                  <a:srgbClr val="D4D4D4"/>
                </a:solidFill>
                <a:latin typeface="Menlo" panose="020B0609030804020204" pitchFamily="49" charset="0"/>
              </a:rPr>
              <a:t>dl_din</a:t>
            </a:r>
            <a:r>
              <a:rPr lang="en-US" altLang="zh-CN" sz="1600" dirty="0">
                <a:solidFill>
                  <a:srgbClr val="D4D4D4"/>
                </a:solidFill>
                <a:latin typeface="Menlo" panose="020B0609030804020204" pitchFamily="49" charset="0"/>
              </a:rPr>
              <a:t> </a:t>
            </a:r>
            <a:r>
              <a:rPr lang="en-US" altLang="zh-CN" sz="1600" dirty="0">
                <a:solidFill>
                  <a:srgbClr val="C586C0"/>
                </a:solidFill>
                <a:latin typeface="Menlo" panose="020B0609030804020204" pitchFamily="49" charset="0"/>
              </a:rPr>
              <a:t>in</a:t>
            </a:r>
            <a:r>
              <a:rPr lang="en-US" altLang="zh-CN" sz="1600" dirty="0">
                <a:solidFill>
                  <a:srgbClr val="D4D4D4"/>
                </a:solidFill>
                <a:latin typeface="Menlo" panose="020B0609030804020204" pitchFamily="49" charset="0"/>
              </a:rPr>
              <a:t> </a:t>
            </a:r>
            <a:r>
              <a:rPr lang="en-US" altLang="zh-CN" sz="1600" dirty="0">
                <a:solidFill>
                  <a:srgbClr val="DCDCAA"/>
                </a:solidFill>
                <a:latin typeface="Menlo" panose="020B0609030804020204" pitchFamily="49" charset="0"/>
              </a:rPr>
              <a:t>zip</a:t>
            </a:r>
            <a:r>
              <a:rPr lang="en-US" altLang="zh-CN" sz="1600" dirty="0">
                <a:solidFill>
                  <a:srgbClr val="D4D4D4"/>
                </a:solidFill>
                <a:latin typeface="Menlo" panose="020B0609030804020204" pitchFamily="49" charset="0"/>
              </a:rPr>
              <a:t>(</a:t>
            </a:r>
            <a:r>
              <a:rPr lang="en-US" altLang="zh-CN" sz="1600" dirty="0" err="1">
                <a:solidFill>
                  <a:srgbClr val="D4D4D4"/>
                </a:solidFill>
                <a:latin typeface="Menlo" panose="020B0609030804020204" pitchFamily="49" charset="0"/>
              </a:rPr>
              <a:t>entry.inputs</a:t>
            </a:r>
            <a:r>
              <a:rPr lang="en-US" altLang="zh-CN" sz="1600" dirty="0">
                <a:solidFill>
                  <a:srgbClr val="D4D4D4"/>
                </a:solidFill>
                <a:latin typeface="Menlo" panose="020B0609030804020204" pitchFamily="49" charset="0"/>
              </a:rPr>
              <a:t>, </a:t>
            </a:r>
            <a:r>
              <a:rPr lang="en-US" altLang="zh-CN" sz="1600" dirty="0" err="1">
                <a:solidFill>
                  <a:srgbClr val="D4D4D4"/>
                </a:solidFill>
                <a:latin typeface="Menlo" panose="020B0609030804020204" pitchFamily="49" charset="0"/>
              </a:rPr>
              <a:t>dl_dinputs</a:t>
            </a:r>
            <a:r>
              <a:rPr lang="en-US" altLang="zh-CN" sz="1600" dirty="0">
                <a:solidFill>
                  <a:srgbClr val="D4D4D4"/>
                </a:solidFill>
                <a:latin typeface="Menlo" panose="020B0609030804020204" pitchFamily="49" charset="0"/>
              </a:rPr>
              <a:t>):</a:t>
            </a:r>
          </a:p>
          <a:p>
            <a:pPr>
              <a:lnSpc>
                <a:spcPct val="150000"/>
              </a:lnSpc>
            </a:pPr>
            <a:r>
              <a:rPr lang="zh-CN" altLang="en-US" sz="1600" dirty="0">
                <a:solidFill>
                  <a:srgbClr val="D4D4D4"/>
                </a:solidFill>
                <a:latin typeface="Menlo" panose="020B0609030804020204" pitchFamily="49" charset="0"/>
              </a:rPr>
              <a:t>    </a:t>
            </a:r>
            <a:r>
              <a:rPr lang="en-US" altLang="zh-CN" sz="1600" dirty="0" err="1">
                <a:solidFill>
                  <a:srgbClr val="D4D4D4"/>
                </a:solidFill>
                <a:latin typeface="Menlo" panose="020B0609030804020204" pitchFamily="49" charset="0"/>
              </a:rPr>
              <a:t>dl_d</a:t>
            </a:r>
            <a:r>
              <a:rPr lang="en-US" altLang="zh-CN" sz="1600" dirty="0">
                <a:solidFill>
                  <a:srgbClr val="D4D4D4"/>
                </a:solidFill>
                <a:latin typeface="Menlo" panose="020B0609030804020204" pitchFamily="49" charset="0"/>
              </a:rPr>
              <a:t>[</a:t>
            </a:r>
            <a:r>
              <a:rPr lang="en-US" altLang="zh-CN" sz="1600" dirty="0">
                <a:solidFill>
                  <a:srgbClr val="DCDCAA"/>
                </a:solidFill>
                <a:latin typeface="Menlo" panose="020B0609030804020204" pitchFamily="49" charset="0"/>
              </a:rPr>
              <a:t>input</a:t>
            </a:r>
            <a:r>
              <a:rPr lang="en-US" altLang="zh-CN" sz="1600" dirty="0">
                <a:solidFill>
                  <a:srgbClr val="D4D4D4"/>
                </a:solidFill>
                <a:latin typeface="Menlo" panose="020B0609030804020204" pitchFamily="49" charset="0"/>
              </a:rPr>
              <a:t>] += dl_ din</a:t>
            </a:r>
            <a:endParaRPr lang="en-US" altLang="zh-CN" sz="1600" b="0" dirty="0">
              <a:solidFill>
                <a:srgbClr val="D4D4D4"/>
              </a:solidFill>
              <a:effectLst/>
              <a:latin typeface="Menlo" panose="020B0609030804020204" pitchFamily="49" charset="0"/>
            </a:endParaRPr>
          </a:p>
        </p:txBody>
      </p:sp>
      <p:sp>
        <p:nvSpPr>
          <p:cNvPr id="7" name="文本框 6">
            <a:extLst>
              <a:ext uri="{FF2B5EF4-FFF2-40B4-BE49-F238E27FC236}">
                <a16:creationId xmlns:a16="http://schemas.microsoft.com/office/drawing/2014/main" id="{8CF0FA0B-37FB-3B41-AA2E-56AE65848779}"/>
              </a:ext>
            </a:extLst>
          </p:cNvPr>
          <p:cNvSpPr txBox="1"/>
          <p:nvPr/>
        </p:nvSpPr>
        <p:spPr>
          <a:xfrm>
            <a:off x="265733" y="1332057"/>
            <a:ext cx="595035" cy="584775"/>
          </a:xfrm>
          <a:prstGeom prst="rect">
            <a:avLst/>
          </a:prstGeom>
          <a:noFill/>
        </p:spPr>
        <p:txBody>
          <a:bodyPr wrap="none" rtlCol="0">
            <a:spAutoFit/>
          </a:bodyPr>
          <a:lstStyle/>
          <a:p>
            <a:r>
              <a:rPr kumimoji="1" lang="en-US" altLang="zh-CN" sz="3200" b="1" dirty="0">
                <a:solidFill>
                  <a:srgbClr val="FFC000"/>
                </a:solidFill>
                <a:latin typeface="Microsoft YaHei" panose="020B0503020204020204" pitchFamily="34" charset="-122"/>
                <a:ea typeface="Microsoft YaHei" panose="020B0503020204020204" pitchFamily="34" charset="-122"/>
                <a:cs typeface="Menlo" panose="020B0609030804020204" pitchFamily="49" charset="0"/>
              </a:rPr>
              <a:t>①</a:t>
            </a:r>
            <a:endParaRPr kumimoji="1" lang="zh-CN" altLang="en-US" sz="3200" b="1" dirty="0">
              <a:solidFill>
                <a:srgbClr val="FFC000"/>
              </a:solidFill>
              <a:latin typeface="Microsoft YaHei" panose="020B0503020204020204" pitchFamily="34" charset="-122"/>
              <a:ea typeface="Microsoft YaHei" panose="020B0503020204020204" pitchFamily="34" charset="-122"/>
              <a:cs typeface="Menlo" panose="020B0609030804020204" pitchFamily="49" charset="0"/>
            </a:endParaRPr>
          </a:p>
        </p:txBody>
      </p:sp>
      <p:sp>
        <p:nvSpPr>
          <p:cNvPr id="8" name="文本框 7">
            <a:extLst>
              <a:ext uri="{FF2B5EF4-FFF2-40B4-BE49-F238E27FC236}">
                <a16:creationId xmlns:a16="http://schemas.microsoft.com/office/drawing/2014/main" id="{E31B0279-4738-7A4F-86C3-CDDE49FF8DE3}"/>
              </a:ext>
            </a:extLst>
          </p:cNvPr>
          <p:cNvSpPr txBox="1"/>
          <p:nvPr/>
        </p:nvSpPr>
        <p:spPr>
          <a:xfrm>
            <a:off x="5224799" y="1341279"/>
            <a:ext cx="598241" cy="584775"/>
          </a:xfrm>
          <a:prstGeom prst="rect">
            <a:avLst/>
          </a:prstGeom>
          <a:noFill/>
        </p:spPr>
        <p:txBody>
          <a:bodyPr wrap="none" rtlCol="0">
            <a:spAutoFit/>
          </a:bodyPr>
          <a:lstStyle/>
          <a:p>
            <a:r>
              <a:rPr kumimoji="1" lang="en-US" altLang="zh-CN" sz="3200" b="1" dirty="0">
                <a:solidFill>
                  <a:srgbClr val="FFC000"/>
                </a:solidFill>
                <a:latin typeface="Microsoft YaHei" panose="020B0503020204020204" pitchFamily="34" charset="-122"/>
                <a:ea typeface="Microsoft YaHei" panose="020B0503020204020204" pitchFamily="34" charset="-122"/>
                <a:cs typeface="Menlo" panose="020B0609030804020204" pitchFamily="49" charset="0"/>
              </a:rPr>
              <a:t>②</a:t>
            </a:r>
            <a:endParaRPr kumimoji="1" lang="zh-CN" altLang="en-US" sz="3200" b="1" dirty="0">
              <a:solidFill>
                <a:srgbClr val="FFC000"/>
              </a:solidFill>
              <a:latin typeface="Microsoft YaHei" panose="020B0503020204020204" pitchFamily="34" charset="-122"/>
              <a:ea typeface="Microsoft YaHei" panose="020B0503020204020204" pitchFamily="34" charset="-122"/>
              <a:cs typeface="Menlo" panose="020B0609030804020204" pitchFamily="49" charset="0"/>
            </a:endParaRPr>
          </a:p>
        </p:txBody>
      </p:sp>
      <p:sp>
        <p:nvSpPr>
          <p:cNvPr id="9" name="文本框 8">
            <a:extLst>
              <a:ext uri="{FF2B5EF4-FFF2-40B4-BE49-F238E27FC236}">
                <a16:creationId xmlns:a16="http://schemas.microsoft.com/office/drawing/2014/main" id="{56BB3250-66D7-0048-A276-67850DB09BE5}"/>
              </a:ext>
            </a:extLst>
          </p:cNvPr>
          <p:cNvSpPr txBox="1"/>
          <p:nvPr/>
        </p:nvSpPr>
        <p:spPr>
          <a:xfrm>
            <a:off x="265732" y="3861048"/>
            <a:ext cx="595035" cy="584775"/>
          </a:xfrm>
          <a:prstGeom prst="rect">
            <a:avLst/>
          </a:prstGeom>
          <a:noFill/>
        </p:spPr>
        <p:txBody>
          <a:bodyPr wrap="none" rtlCol="0">
            <a:spAutoFit/>
          </a:bodyPr>
          <a:lstStyle/>
          <a:p>
            <a:r>
              <a:rPr kumimoji="1" lang="en-US" altLang="zh-CN" sz="3200" b="1" dirty="0">
                <a:solidFill>
                  <a:srgbClr val="FFC000"/>
                </a:solidFill>
                <a:latin typeface="Microsoft YaHei" panose="020B0503020204020204" pitchFamily="34" charset="-122"/>
                <a:ea typeface="Microsoft YaHei" panose="020B0503020204020204" pitchFamily="34" charset="-122"/>
                <a:cs typeface="Menlo" panose="020B0609030804020204" pitchFamily="49" charset="0"/>
              </a:rPr>
              <a:t>③</a:t>
            </a:r>
            <a:endParaRPr kumimoji="1" lang="zh-CN" altLang="en-US" sz="3200" b="1" dirty="0">
              <a:solidFill>
                <a:srgbClr val="FFC000"/>
              </a:solidFill>
              <a:latin typeface="Microsoft YaHei" panose="020B0503020204020204" pitchFamily="34" charset="-122"/>
              <a:ea typeface="Microsoft YaHei" panose="020B0503020204020204" pitchFamily="34" charset="-122"/>
              <a:cs typeface="Menlo" panose="020B0609030804020204" pitchFamily="49" charset="0"/>
            </a:endParaRPr>
          </a:p>
        </p:txBody>
      </p:sp>
      <p:sp>
        <p:nvSpPr>
          <p:cNvPr id="10" name="文本框 9">
            <a:extLst>
              <a:ext uri="{FF2B5EF4-FFF2-40B4-BE49-F238E27FC236}">
                <a16:creationId xmlns:a16="http://schemas.microsoft.com/office/drawing/2014/main" id="{BB52141A-F9CD-B046-9A68-316259B1ECD7}"/>
              </a:ext>
            </a:extLst>
          </p:cNvPr>
          <p:cNvSpPr txBox="1"/>
          <p:nvPr/>
        </p:nvSpPr>
        <p:spPr>
          <a:xfrm>
            <a:off x="5228005" y="3861048"/>
            <a:ext cx="595035" cy="584775"/>
          </a:xfrm>
          <a:prstGeom prst="rect">
            <a:avLst/>
          </a:prstGeom>
          <a:noFill/>
        </p:spPr>
        <p:txBody>
          <a:bodyPr wrap="none" rtlCol="0">
            <a:spAutoFit/>
          </a:bodyPr>
          <a:lstStyle/>
          <a:p>
            <a:r>
              <a:rPr kumimoji="1" lang="en-US" altLang="zh-CN" sz="3200" b="1" dirty="0">
                <a:solidFill>
                  <a:srgbClr val="FFC000"/>
                </a:solidFill>
                <a:latin typeface="Microsoft YaHei" panose="020B0503020204020204" pitchFamily="34" charset="-122"/>
                <a:ea typeface="Microsoft YaHei" panose="020B0503020204020204" pitchFamily="34" charset="-122"/>
                <a:cs typeface="Menlo" panose="020B0609030804020204" pitchFamily="49" charset="0"/>
              </a:rPr>
              <a:t>④</a:t>
            </a:r>
            <a:endParaRPr kumimoji="1" lang="zh-CN" altLang="en-US" sz="3200" b="1" dirty="0">
              <a:solidFill>
                <a:srgbClr val="FFC000"/>
              </a:solidFill>
              <a:latin typeface="Microsoft YaHei" panose="020B0503020204020204" pitchFamily="34" charset="-122"/>
              <a:ea typeface="Microsoft YaHei" panose="020B0503020204020204" pitchFamily="34" charset="-122"/>
              <a:cs typeface="Menlo" panose="020B0609030804020204" pitchFamily="49" charset="0"/>
            </a:endParaRPr>
          </a:p>
        </p:txBody>
      </p:sp>
    </p:spTree>
    <p:extLst>
      <p:ext uri="{BB962C8B-B14F-4D97-AF65-F5344CB8AC3E}">
        <p14:creationId xmlns:p14="http://schemas.microsoft.com/office/powerpoint/2010/main" val="206002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ea"/>
                <a:cs typeface="Arial" panose="020B0604020202020204" pitchFamily="34" charset="0"/>
                <a:sym typeface="Huawei Sans" panose="020C0503030203020204" pitchFamily="34" charset="0"/>
              </a:rPr>
              <a:t>AST</a:t>
            </a:r>
            <a:endParaRPr lang="zh-CN" altLang="en-US" dirty="0">
              <a:latin typeface="+mj-ea"/>
            </a:endParaRPr>
          </a:p>
        </p:txBody>
      </p:sp>
      <p:sp>
        <p:nvSpPr>
          <p:cNvPr id="3" name="内容占位符 2">
            <a:extLst>
              <a:ext uri="{FF2B5EF4-FFF2-40B4-BE49-F238E27FC236}">
                <a16:creationId xmlns:a16="http://schemas.microsoft.com/office/drawing/2014/main" id="{C66B1DF1-1551-3F4A-B05A-32256E044610}"/>
              </a:ext>
            </a:extLst>
          </p:cNvPr>
          <p:cNvSpPr>
            <a:spLocks noGrp="1"/>
          </p:cNvSpPr>
          <p:nvPr>
            <p:ph sz="half" idx="1"/>
          </p:nvPr>
        </p:nvSpPr>
        <p:spPr>
          <a:xfrm>
            <a:off x="623636" y="1268760"/>
            <a:ext cx="10963473" cy="2193371"/>
          </a:xfrm>
        </p:spPr>
        <p:txBody>
          <a:bodyPr/>
          <a:lstStyle/>
          <a:p>
            <a:pPr marL="457200" indent="-457200">
              <a:buFont typeface="+mj-lt"/>
              <a:buAutoNum type="arabicPeriod"/>
            </a:pPr>
            <a:r>
              <a:rPr lang="zh-CN" altLang="en-US" sz="2000" dirty="0">
                <a:solidFill>
                  <a:srgbClr val="384056"/>
                </a:solidFill>
              </a:rPr>
              <a:t>分析获得语言程序的 </a:t>
            </a:r>
            <a:r>
              <a:rPr lang="en-US" altLang="zh-CN" sz="2000" dirty="0">
                <a:solidFill>
                  <a:srgbClr val="384056"/>
                </a:solidFill>
              </a:rPr>
              <a:t>AST </a:t>
            </a:r>
            <a:r>
              <a:rPr lang="zh-CN" altLang="en-US" sz="2000" dirty="0">
                <a:solidFill>
                  <a:srgbClr val="384056"/>
                </a:solidFill>
              </a:rPr>
              <a:t>表达形式（</a:t>
            </a:r>
            <a:r>
              <a:rPr lang="en-US" altLang="zh-CN" sz="2000" dirty="0">
                <a:solidFill>
                  <a:srgbClr val="384056"/>
                </a:solidFill>
              </a:rPr>
              <a:t>Parse</a:t>
            </a:r>
            <a:r>
              <a:rPr lang="zh-CN" altLang="en-US" sz="2000" dirty="0">
                <a:solidFill>
                  <a:srgbClr val="384056"/>
                </a:solidFill>
              </a:rPr>
              <a:t>）</a:t>
            </a:r>
            <a:endParaRPr lang="en-US" altLang="zh-CN" sz="2000" dirty="0">
              <a:solidFill>
                <a:srgbClr val="384056"/>
              </a:solidFill>
            </a:endParaRPr>
          </a:p>
          <a:p>
            <a:pPr marL="457200" indent="-457200">
              <a:buFont typeface="+mj-lt"/>
              <a:buAutoNum type="arabicPeriod"/>
            </a:pPr>
            <a:r>
              <a:rPr lang="zh-CN" altLang="en-US" sz="2000" dirty="0">
                <a:solidFill>
                  <a:srgbClr val="384056"/>
                </a:solidFill>
              </a:rPr>
              <a:t>基于 </a:t>
            </a:r>
            <a:r>
              <a:rPr lang="en-US" altLang="zh-CN" sz="2000" dirty="0">
                <a:solidFill>
                  <a:srgbClr val="384056"/>
                </a:solidFill>
              </a:rPr>
              <a:t>AST </a:t>
            </a:r>
            <a:r>
              <a:rPr lang="zh-CN" altLang="en-US" sz="2000" dirty="0">
                <a:solidFill>
                  <a:srgbClr val="384056"/>
                </a:solidFill>
              </a:rPr>
              <a:t>完成基本表达式的分解和微分操作（</a:t>
            </a:r>
            <a:r>
              <a:rPr lang="en-US" altLang="zh-CN" sz="2000" dirty="0">
                <a:solidFill>
                  <a:srgbClr val="384056"/>
                </a:solidFill>
              </a:rPr>
              <a:t>Infer</a:t>
            </a:r>
            <a:r>
              <a:rPr lang="zh-CN" altLang="en-US" sz="2000" dirty="0">
                <a:solidFill>
                  <a:srgbClr val="384056"/>
                </a:solidFill>
              </a:rPr>
              <a:t>）</a:t>
            </a:r>
            <a:endParaRPr lang="en-US" altLang="zh-CN" sz="2000" dirty="0">
              <a:solidFill>
                <a:srgbClr val="384056"/>
              </a:solidFill>
            </a:endParaRPr>
          </a:p>
          <a:p>
            <a:pPr marL="457200" indent="-457200">
              <a:buFont typeface="+mj-lt"/>
              <a:buAutoNum type="arabicPeriod"/>
            </a:pPr>
            <a:r>
              <a:rPr lang="zh-CN" altLang="en-US" sz="2000" dirty="0">
                <a:solidFill>
                  <a:srgbClr val="384056"/>
                </a:solidFill>
              </a:rPr>
              <a:t>遍历 </a:t>
            </a:r>
            <a:r>
              <a:rPr lang="en-US" altLang="zh-CN" sz="2000" dirty="0">
                <a:solidFill>
                  <a:srgbClr val="384056"/>
                </a:solidFill>
              </a:rPr>
              <a:t>AST </a:t>
            </a:r>
            <a:r>
              <a:rPr lang="zh-CN" altLang="en-US" sz="2000" dirty="0">
                <a:solidFill>
                  <a:srgbClr val="384056"/>
                </a:solidFill>
              </a:rPr>
              <a:t>得到基本表达式间的依赖关系</a:t>
            </a:r>
            <a:endParaRPr lang="en-US" altLang="zh-CN" sz="2000" dirty="0">
              <a:solidFill>
                <a:srgbClr val="384056"/>
              </a:solidFill>
            </a:endParaRPr>
          </a:p>
          <a:p>
            <a:pPr marL="457200" indent="-457200">
              <a:buFont typeface="+mj-lt"/>
              <a:buAutoNum type="arabicPeriod"/>
            </a:pPr>
            <a:r>
              <a:rPr lang="zh-CN" altLang="en-US" sz="2000" dirty="0">
                <a:solidFill>
                  <a:srgbClr val="384056"/>
                </a:solidFill>
              </a:rPr>
              <a:t>应用链式法则组成完成自动微分</a:t>
            </a:r>
          </a:p>
        </p:txBody>
      </p:sp>
      <p:sp>
        <p:nvSpPr>
          <p:cNvPr id="4" name="矩形 3">
            <a:extLst>
              <a:ext uri="{FF2B5EF4-FFF2-40B4-BE49-F238E27FC236}">
                <a16:creationId xmlns:a16="http://schemas.microsoft.com/office/drawing/2014/main" id="{AC7A2073-B300-F74A-9D0B-F41D9B6B2ED8}"/>
              </a:ext>
            </a:extLst>
          </p:cNvPr>
          <p:cNvSpPr/>
          <p:nvPr/>
        </p:nvSpPr>
        <p:spPr>
          <a:xfrm>
            <a:off x="697781" y="3356992"/>
            <a:ext cx="1190956" cy="458908"/>
          </a:xfrm>
          <a:prstGeom prst="rect">
            <a:avLst/>
          </a:prstGeom>
        </p:spPr>
        <p:txBody>
          <a:bodyPr wrap="square">
            <a:spAutoFit/>
          </a:bodyPr>
          <a:lstStyle/>
          <a:p>
            <a:pPr>
              <a:lnSpc>
                <a:spcPct val="150000"/>
              </a:lnSpc>
            </a:pPr>
            <a:r>
              <a:rPr lang="zh-CN" altLang="en-US" b="1" dirty="0">
                <a:solidFill>
                  <a:srgbClr val="C00000"/>
                </a:solidFill>
                <a:latin typeface="+mj-ea"/>
                <a:ea typeface="+mj-ea"/>
                <a:cs typeface="Apple Symbols" panose="02000000000000000000" pitchFamily="2" charset="-79"/>
              </a:rPr>
              <a:t>优点：</a:t>
            </a:r>
            <a:endParaRPr lang="en-US" altLang="zh-CN" b="1" dirty="0">
              <a:solidFill>
                <a:srgbClr val="C00000"/>
              </a:solidFill>
              <a:latin typeface="+mj-ea"/>
              <a:ea typeface="+mj-ea"/>
              <a:cs typeface="Apple Symbols" panose="02000000000000000000" pitchFamily="2" charset="-79"/>
            </a:endParaRPr>
          </a:p>
        </p:txBody>
      </p:sp>
      <p:sp>
        <p:nvSpPr>
          <p:cNvPr id="5" name="矩形 4">
            <a:extLst>
              <a:ext uri="{FF2B5EF4-FFF2-40B4-BE49-F238E27FC236}">
                <a16:creationId xmlns:a16="http://schemas.microsoft.com/office/drawing/2014/main" id="{EE2C70A1-4373-6E46-A96F-44B099DEEA9C}"/>
              </a:ext>
            </a:extLst>
          </p:cNvPr>
          <p:cNvSpPr/>
          <p:nvPr/>
        </p:nvSpPr>
        <p:spPr>
          <a:xfrm>
            <a:off x="634936" y="4818819"/>
            <a:ext cx="1190956" cy="458908"/>
          </a:xfrm>
          <a:prstGeom prst="rect">
            <a:avLst/>
          </a:prstGeom>
        </p:spPr>
        <p:txBody>
          <a:bodyPr wrap="square">
            <a:spAutoFit/>
          </a:bodyPr>
          <a:lstStyle/>
          <a:p>
            <a:pPr>
              <a:lnSpc>
                <a:spcPct val="150000"/>
              </a:lnSpc>
            </a:pPr>
            <a:r>
              <a:rPr lang="zh-CN" altLang="en-US" b="1" dirty="0">
                <a:solidFill>
                  <a:srgbClr val="C00000"/>
                </a:solidFill>
                <a:latin typeface="+mj-ea"/>
                <a:ea typeface="+mj-ea"/>
                <a:cs typeface="Apple Symbols" panose="02000000000000000000" pitchFamily="2" charset="-79"/>
              </a:rPr>
              <a:t>缺点：</a:t>
            </a:r>
            <a:endParaRPr lang="en-US" altLang="zh-CN" b="1" dirty="0">
              <a:solidFill>
                <a:srgbClr val="C00000"/>
              </a:solidFill>
              <a:latin typeface="+mj-ea"/>
              <a:ea typeface="+mj-ea"/>
              <a:cs typeface="Apple Symbols" panose="02000000000000000000" pitchFamily="2" charset="-79"/>
            </a:endParaRPr>
          </a:p>
        </p:txBody>
      </p:sp>
      <p:sp>
        <p:nvSpPr>
          <p:cNvPr id="6" name="矩形 5">
            <a:extLst>
              <a:ext uri="{FF2B5EF4-FFF2-40B4-BE49-F238E27FC236}">
                <a16:creationId xmlns:a16="http://schemas.microsoft.com/office/drawing/2014/main" id="{444F476C-7EAF-8D49-B6AB-AF351DCDA999}"/>
              </a:ext>
            </a:extLst>
          </p:cNvPr>
          <p:cNvSpPr/>
          <p:nvPr/>
        </p:nvSpPr>
        <p:spPr>
          <a:xfrm>
            <a:off x="1625777" y="3356992"/>
            <a:ext cx="6056779" cy="128990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丰富数据类型和与语言原生操作</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无额外</a:t>
            </a:r>
            <a:r>
              <a:rPr lang="en-US" altLang="zh-CN" dirty="0">
                <a:solidFill>
                  <a:srgbClr val="34393C"/>
                </a:solidFill>
                <a:latin typeface="+mj-ea"/>
                <a:ea typeface="+mj-ea"/>
                <a:cs typeface="Apple Symbols" panose="02000000000000000000" pitchFamily="2" charset="-79"/>
              </a:rPr>
              <a:t>Tape</a:t>
            </a:r>
            <a:r>
              <a:rPr lang="zh-CN" altLang="en-US" dirty="0">
                <a:solidFill>
                  <a:srgbClr val="34393C"/>
                </a:solidFill>
                <a:latin typeface="+mj-ea"/>
                <a:ea typeface="+mj-ea"/>
                <a:cs typeface="Apple Symbols" panose="02000000000000000000" pitchFamily="2" charset="-79"/>
              </a:rPr>
              <a:t>等数据结构，易于实现高阶微分</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微分结果以代码的形式存在，方便分布式系统计算</a:t>
            </a:r>
          </a:p>
        </p:txBody>
      </p:sp>
      <p:sp>
        <p:nvSpPr>
          <p:cNvPr id="7" name="矩形 6">
            <a:extLst>
              <a:ext uri="{FF2B5EF4-FFF2-40B4-BE49-F238E27FC236}">
                <a16:creationId xmlns:a16="http://schemas.microsoft.com/office/drawing/2014/main" id="{725AE676-27E5-734B-BECF-0CA7536786D9}"/>
              </a:ext>
            </a:extLst>
          </p:cNvPr>
          <p:cNvSpPr/>
          <p:nvPr/>
        </p:nvSpPr>
        <p:spPr>
          <a:xfrm>
            <a:off x="1612923" y="4818818"/>
            <a:ext cx="6717705" cy="128990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代码理解难，涉及更多计算机底层编译等原理</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实现复杂度高，需要扩展语言的预处理器、编译器或解释器</a:t>
            </a:r>
            <a:endParaRPr lang="en-US" altLang="zh-CN" dirty="0">
              <a:solidFill>
                <a:srgbClr val="34393C"/>
              </a:solidFill>
              <a:latin typeface="+mj-ea"/>
              <a:ea typeface="+mj-ea"/>
              <a:cs typeface="Apple Symbols" panose="02000000000000000000" pitchFamily="2" charset="-79"/>
            </a:endParaRPr>
          </a:p>
          <a:p>
            <a:pPr marL="285750" indent="-285750">
              <a:lnSpc>
                <a:spcPct val="150000"/>
              </a:lnSpc>
              <a:buFont typeface="Arial" panose="020B0604020202020204" pitchFamily="34" charset="0"/>
              <a:buChar char="•"/>
            </a:pPr>
            <a:r>
              <a:rPr lang="zh-CN" altLang="en-US" dirty="0">
                <a:solidFill>
                  <a:srgbClr val="34393C"/>
                </a:solidFill>
                <a:latin typeface="+mj-ea"/>
                <a:ea typeface="+mj-ea"/>
                <a:cs typeface="Apple Symbols" panose="02000000000000000000" pitchFamily="2" charset="-79"/>
              </a:rPr>
              <a:t>容易写出不支持的代码导致错误，需要更强的检查告警系统</a:t>
            </a:r>
            <a:endParaRPr lang="en-US" altLang="zh-CN" dirty="0">
              <a:solidFill>
                <a:srgbClr val="34393C"/>
              </a:solidFill>
              <a:latin typeface="+mj-ea"/>
              <a:ea typeface="+mj-ea"/>
              <a:cs typeface="Apple Symbols" panose="02000000000000000000" pitchFamily="2" charset="-79"/>
            </a:endParaRPr>
          </a:p>
        </p:txBody>
      </p:sp>
    </p:spTree>
    <p:extLst>
      <p:ext uri="{BB962C8B-B14F-4D97-AF65-F5344CB8AC3E}">
        <p14:creationId xmlns:p14="http://schemas.microsoft.com/office/powerpoint/2010/main" val="4184927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ea"/>
                <a:cs typeface="Arial" panose="020B0604020202020204" pitchFamily="34" charset="0"/>
                <a:sym typeface="Huawei Sans" panose="020C0503030203020204" pitchFamily="34" charset="0"/>
              </a:rPr>
              <a:t>AST</a:t>
            </a:r>
            <a:endParaRPr lang="zh-CN" altLang="en-US" dirty="0">
              <a:latin typeface="+mj-ea"/>
            </a:endParaRPr>
          </a:p>
        </p:txBody>
      </p:sp>
      <p:sp>
        <p:nvSpPr>
          <p:cNvPr id="5" name="内容占位符 2">
            <a:extLst>
              <a:ext uri="{FF2B5EF4-FFF2-40B4-BE49-F238E27FC236}">
                <a16:creationId xmlns:a16="http://schemas.microsoft.com/office/drawing/2014/main" id="{5AC4DCDA-B65E-5645-A5AE-21EDF43E8D90}"/>
              </a:ext>
            </a:extLst>
          </p:cNvPr>
          <p:cNvSpPr>
            <a:spLocks noGrp="1"/>
          </p:cNvSpPr>
          <p:nvPr>
            <p:ph sz="half" idx="1"/>
          </p:nvPr>
        </p:nvSpPr>
        <p:spPr>
          <a:xfrm>
            <a:off x="623636" y="1815035"/>
            <a:ext cx="2594425" cy="3384376"/>
          </a:xfrm>
        </p:spPr>
        <p:txBody>
          <a:bodyPr/>
          <a:lstStyle/>
          <a:p>
            <a:pPr>
              <a:buFont typeface="Arial" panose="020B0604020202020204" pitchFamily="34" charset="0"/>
              <a:buChar char="•"/>
            </a:pPr>
            <a:r>
              <a:rPr lang="en-US" altLang="zh-CN" sz="2000" dirty="0">
                <a:solidFill>
                  <a:srgbClr val="384056"/>
                </a:solidFill>
              </a:rPr>
              <a:t>Parse</a:t>
            </a:r>
          </a:p>
          <a:p>
            <a:pPr>
              <a:buFont typeface="Arial" panose="020B0604020202020204" pitchFamily="34" charset="0"/>
              <a:buChar char="•"/>
            </a:pPr>
            <a:r>
              <a:rPr lang="en-US" altLang="zh-CN" sz="2000" dirty="0">
                <a:solidFill>
                  <a:srgbClr val="384056"/>
                </a:solidFill>
              </a:rPr>
              <a:t>Infer</a:t>
            </a:r>
          </a:p>
          <a:p>
            <a:pPr>
              <a:buFont typeface="Arial" panose="020B0604020202020204" pitchFamily="34" charset="0"/>
              <a:buChar char="•"/>
            </a:pPr>
            <a:r>
              <a:rPr lang="en-US" altLang="zh-CN" sz="2000" dirty="0">
                <a:solidFill>
                  <a:srgbClr val="384056"/>
                </a:solidFill>
              </a:rPr>
              <a:t>Monomorphism</a:t>
            </a:r>
          </a:p>
          <a:p>
            <a:pPr>
              <a:buFont typeface="Arial" panose="020B0604020202020204" pitchFamily="34" charset="0"/>
              <a:buChar char="•"/>
            </a:pPr>
            <a:r>
              <a:rPr lang="en-US" altLang="zh-CN" sz="2000" dirty="0">
                <a:solidFill>
                  <a:srgbClr val="384056"/>
                </a:solidFill>
              </a:rPr>
              <a:t>Optimize</a:t>
            </a:r>
          </a:p>
          <a:p>
            <a:pPr>
              <a:buFont typeface="Arial" panose="020B0604020202020204" pitchFamily="34" charset="0"/>
              <a:buChar char="•"/>
            </a:pPr>
            <a:r>
              <a:rPr lang="en-US" altLang="zh-CN" sz="2000" dirty="0">
                <a:solidFill>
                  <a:srgbClr val="384056"/>
                </a:solidFill>
              </a:rPr>
              <a:t>Compile</a:t>
            </a:r>
          </a:p>
          <a:p>
            <a:pPr>
              <a:buFont typeface="Arial" panose="020B0604020202020204" pitchFamily="34" charset="0"/>
              <a:buChar char="•"/>
            </a:pPr>
            <a:r>
              <a:rPr lang="en-US" altLang="zh-CN" sz="2000" dirty="0">
                <a:solidFill>
                  <a:srgbClr val="384056"/>
                </a:solidFill>
              </a:rPr>
              <a:t>Execute</a:t>
            </a:r>
          </a:p>
          <a:p>
            <a:pPr>
              <a:buFont typeface="Arial" panose="020B0604020202020204" pitchFamily="34" charset="0"/>
              <a:buChar char="•"/>
            </a:pPr>
            <a:r>
              <a:rPr lang="en-US" altLang="zh-CN" sz="2000" dirty="0">
                <a:solidFill>
                  <a:srgbClr val="384056"/>
                </a:solidFill>
              </a:rPr>
              <a:t>Function</a:t>
            </a:r>
            <a:r>
              <a:rPr lang="zh-CN" altLang="en-US" sz="2000" dirty="0">
                <a:solidFill>
                  <a:srgbClr val="384056"/>
                </a:solidFill>
              </a:rPr>
              <a:t> </a:t>
            </a:r>
            <a:r>
              <a:rPr lang="en-US" altLang="zh-CN" sz="2000" dirty="0">
                <a:solidFill>
                  <a:srgbClr val="384056"/>
                </a:solidFill>
              </a:rPr>
              <a:t>Call</a:t>
            </a:r>
          </a:p>
        </p:txBody>
      </p:sp>
      <p:pic>
        <p:nvPicPr>
          <p:cNvPr id="6" name="图片 5">
            <a:extLst>
              <a:ext uri="{FF2B5EF4-FFF2-40B4-BE49-F238E27FC236}">
                <a16:creationId xmlns:a16="http://schemas.microsoft.com/office/drawing/2014/main" id="{8EE51BE7-0DFE-9C4C-814E-DD1EB497D7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2037" y="1124744"/>
            <a:ext cx="8727401" cy="5112568"/>
          </a:xfrm>
          <a:prstGeom prst="rect">
            <a:avLst/>
          </a:prstGeom>
        </p:spPr>
      </p:pic>
    </p:spTree>
    <p:extLst>
      <p:ext uri="{BB962C8B-B14F-4D97-AF65-F5344CB8AC3E}">
        <p14:creationId xmlns:p14="http://schemas.microsoft.com/office/powerpoint/2010/main" val="3288044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ea"/>
                <a:cs typeface="Arial" panose="020B0604020202020204" pitchFamily="34" charset="0"/>
                <a:sym typeface="Huawei Sans" panose="020C0503030203020204" pitchFamily="34" charset="0"/>
              </a:rPr>
              <a:t>Conclusion</a:t>
            </a:r>
            <a:endParaRPr lang="zh-CN" altLang="en-US" dirty="0">
              <a:latin typeface="+mj-ea"/>
            </a:endParaRPr>
          </a:p>
        </p:txBody>
      </p:sp>
      <p:sp>
        <p:nvSpPr>
          <p:cNvPr id="3" name="内容占位符 2">
            <a:extLst>
              <a:ext uri="{FF2B5EF4-FFF2-40B4-BE49-F238E27FC236}">
                <a16:creationId xmlns:a16="http://schemas.microsoft.com/office/drawing/2014/main" id="{C66B1DF1-1551-3F4A-B05A-32256E044610}"/>
              </a:ext>
            </a:extLst>
          </p:cNvPr>
          <p:cNvSpPr>
            <a:spLocks noGrp="1"/>
          </p:cNvSpPr>
          <p:nvPr>
            <p:ph sz="half" idx="1"/>
          </p:nvPr>
        </p:nvSpPr>
        <p:spPr>
          <a:xfrm>
            <a:off x="623636" y="1268760"/>
            <a:ext cx="10963473" cy="4525736"/>
          </a:xfrm>
        </p:spPr>
        <p:txBody>
          <a:bodyPr/>
          <a:lstStyle/>
          <a:p>
            <a:pPr marL="457200" indent="-457200">
              <a:buFont typeface="+mj-lt"/>
              <a:buAutoNum type="arabicPeriod"/>
            </a:pPr>
            <a:r>
              <a:rPr lang="zh-CN" altLang="en-US" sz="2000" dirty="0">
                <a:solidFill>
                  <a:srgbClr val="384056"/>
                </a:solidFill>
              </a:rPr>
              <a:t>自动微分的实现方式可以分为三种：表达式或图、操作符重载和源码转换</a:t>
            </a:r>
            <a:endParaRPr lang="en-US" altLang="zh-CN" sz="2000" dirty="0">
              <a:solidFill>
                <a:srgbClr val="384056"/>
              </a:solidFill>
            </a:endParaRPr>
          </a:p>
          <a:p>
            <a:pPr marL="457200" indent="-457200">
              <a:buFont typeface="+mj-lt"/>
              <a:buAutoNum type="arabicPeriod"/>
            </a:pPr>
            <a:r>
              <a:rPr lang="zh-CN" altLang="en-US" sz="2000" dirty="0">
                <a:solidFill>
                  <a:srgbClr val="384056"/>
                </a:solidFill>
              </a:rPr>
              <a:t>基于表达式实现主要依赖构建基础微分表达库，手动调用库</a:t>
            </a:r>
            <a:endParaRPr lang="en-US" altLang="zh-CN" sz="2000" dirty="0">
              <a:solidFill>
                <a:srgbClr val="384056"/>
              </a:solidFill>
            </a:endParaRPr>
          </a:p>
          <a:p>
            <a:pPr marL="457200" indent="-457200">
              <a:buFont typeface="+mj-lt"/>
              <a:buAutoNum type="arabicPeriod"/>
            </a:pPr>
            <a:r>
              <a:rPr lang="zh-CN" altLang="en-US" sz="2000" dirty="0">
                <a:solidFill>
                  <a:srgbClr val="384056"/>
                </a:solidFill>
              </a:rPr>
              <a:t>基于操作符重载依赖于语言的多态性来记录实现</a:t>
            </a:r>
            <a:endParaRPr lang="en-US" altLang="zh-CN" sz="2000" dirty="0">
              <a:solidFill>
                <a:srgbClr val="384056"/>
              </a:solidFill>
            </a:endParaRPr>
          </a:p>
          <a:p>
            <a:pPr marL="457200" indent="-457200">
              <a:buFont typeface="+mj-lt"/>
              <a:buAutoNum type="arabicPeriod"/>
            </a:pPr>
            <a:r>
              <a:rPr lang="zh-CN" altLang="en-US" sz="2000" dirty="0">
                <a:solidFill>
                  <a:srgbClr val="384056"/>
                </a:solidFill>
              </a:rPr>
              <a:t>基于源码转换核心在于</a:t>
            </a:r>
            <a:r>
              <a:rPr lang="en-US" altLang="zh-CN" sz="2000" dirty="0">
                <a:solidFill>
                  <a:srgbClr val="384056"/>
                </a:solidFill>
              </a:rPr>
              <a:t>AST</a:t>
            </a:r>
            <a:r>
              <a:rPr lang="zh-CN" altLang="en-US" sz="2000" dirty="0">
                <a:solidFill>
                  <a:srgbClr val="384056"/>
                </a:solidFill>
              </a:rPr>
              <a:t>完成基本表达式的分解和微分操作</a:t>
            </a:r>
          </a:p>
        </p:txBody>
      </p:sp>
    </p:spTree>
    <p:extLst>
      <p:ext uri="{BB962C8B-B14F-4D97-AF65-F5344CB8AC3E}">
        <p14:creationId xmlns:p14="http://schemas.microsoft.com/office/powerpoint/2010/main" val="1800415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7015185"/>
      </p:ext>
    </p:extLst>
  </p:cSld>
  <p:clrMapOvr>
    <a:masterClrMapping/>
  </p:clrMapOvr>
  <p:transition advClick="0" advTm="8000">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MH_CONTENTSID" val="509"/>
  <p:tag name="MH_SECTIONID" val="510,511,512,513,514,515,516,517,518,"/>
  <p:tag name="ISPRING_RESOURCE_PATHS_HASH_2" val="2db23b942c62c2c4cb60aef5a1d9cb0bf3ec243"/>
  <p:tag name="ISPRING_RESOURCE_PATHS_HASH_PRESENTER" val="90ea96664a412a4b1669132765de5862514a1fa"/>
</p:tagLst>
</file>

<file path=ppt/theme/theme1.xml><?xml version="1.0" encoding="utf-8"?>
<a:theme xmlns:a="http://schemas.openxmlformats.org/drawingml/2006/main" name="Title1">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2">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ontent01">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ontent02">
  <a:themeElements>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lnDef>
    <a:txDef>
      <a:spPr>
        <a:noFill/>
      </a:spPr>
      <a:bodyPr wrap="square" rtlCol="0">
        <a:spAutoFit/>
      </a:bodyPr>
      <a:lstStyle>
        <a:defPPr>
          <a:buNone/>
          <a:defRPr b="0" dirty="0" err="1" smtClean="0">
            <a:latin typeface="+mn-lt"/>
          </a:defRPr>
        </a:defPPr>
      </a:lstStyle>
    </a:tx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ode0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ankyou">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15638</TotalTime>
  <Words>994</Words>
  <Application>Microsoft Macintosh PowerPoint</Application>
  <PresentationFormat>自定义</PresentationFormat>
  <Paragraphs>129</Paragraphs>
  <Slides>12</Slides>
  <Notes>4</Notes>
  <HiddenSlides>0</HiddenSlides>
  <MMClips>0</MMClips>
  <ScaleCrop>false</ScaleCrop>
  <HeadingPairs>
    <vt:vector size="6" baseType="variant">
      <vt:variant>
        <vt:lpstr>已用的字体</vt:lpstr>
      </vt:variant>
      <vt:variant>
        <vt:i4>14</vt:i4>
      </vt:variant>
      <vt:variant>
        <vt:lpstr>主题</vt:lpstr>
      </vt:variant>
      <vt:variant>
        <vt:i4>6</vt:i4>
      </vt:variant>
      <vt:variant>
        <vt:lpstr>幻灯片标题</vt:lpstr>
      </vt:variant>
      <vt:variant>
        <vt:i4>12</vt:i4>
      </vt:variant>
    </vt:vector>
  </HeadingPairs>
  <TitlesOfParts>
    <vt:vector size="32" baseType="lpstr">
      <vt:lpstr>黑体</vt:lpstr>
      <vt:lpstr>Microsoft YaHei</vt:lpstr>
      <vt:lpstr>Microsoft YaHei</vt:lpstr>
      <vt:lpstr>FrutigerNext LT Bold</vt:lpstr>
      <vt:lpstr>FrutigerNext LT Light</vt:lpstr>
      <vt:lpstr>FrutigerNext LT Medium</vt:lpstr>
      <vt:lpstr>Arial</vt:lpstr>
      <vt:lpstr>Calibri</vt:lpstr>
      <vt:lpstr>Cambria Math</vt:lpstr>
      <vt:lpstr>Consolas</vt:lpstr>
      <vt:lpstr>Franklin Gothic Book</vt:lpstr>
      <vt:lpstr>Franklin Gothic Medium</vt:lpstr>
      <vt:lpstr>Menlo</vt:lpstr>
      <vt:lpstr>Wingdings</vt:lpstr>
      <vt:lpstr>Title1</vt:lpstr>
      <vt:lpstr>Title2</vt:lpstr>
      <vt:lpstr>content01</vt:lpstr>
      <vt:lpstr>Content02</vt:lpstr>
      <vt:lpstr>code01</vt:lpstr>
      <vt:lpstr>Thankyou</vt:lpstr>
      <vt:lpstr>自动微分 实现方式</vt:lpstr>
      <vt:lpstr>关于本课程</vt:lpstr>
      <vt:lpstr>AD Implication Method</vt:lpstr>
      <vt:lpstr>AD Implication Method</vt:lpstr>
      <vt:lpstr>Library</vt:lpstr>
      <vt:lpstr>Library</vt:lpstr>
      <vt:lpstr>OO，Operator Overload</vt:lpstr>
      <vt:lpstr>OO，Operator Overload</vt:lpstr>
      <vt:lpstr>AST</vt:lpstr>
      <vt:lpstr>AST</vt:lpstr>
      <vt:lpstr>Conclusion</vt:lpstr>
      <vt:lpstr>PowerPoint 演示文稿</vt:lpstr>
    </vt:vector>
  </TitlesOfParts>
  <Company>Huawei Technologies Co.,Ltd.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COE延伸拉美北地区部试点小结：COE和HRBP协同关系</dc:title>
  <dc:creator>c00123705</dc:creator>
  <cp:lastModifiedBy>zomi</cp:lastModifiedBy>
  <cp:revision>1349</cp:revision>
  <dcterms:created xsi:type="dcterms:W3CDTF">2015-01-14T10:38:57Z</dcterms:created>
  <dcterms:modified xsi:type="dcterms:W3CDTF">2023-01-06T03:04:31Z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s_pID_725343">
    <vt:lpwstr>(4)+mRI5gXQHovmfVtvGi8YEj8MNucGyGqF6+S9e0Cq/oHdRt7j1cQpCgfR2wT34wXo3ifSLdp2_x000d_
yKWO99KTItGSQ+TlzeBGJwsp349jT3IYFg4uIIAGN1Sr6+zVCJQ83zqXieIpRC0ddyp00XIe_x000d_
AGQKlhgmFM3HQOYoMc7WxtsaVOvJxMXiHg0qf/nNhokoPB4Wp9r/kNZ90e1txeJqHcJWACTu_x000d_
VqQv5ACQ2nD4EZ87NP</vt:lpwstr>
  </property>
  <property fmtid="{D5CDD505-2E9C-101B-9397-08002B2CF9AE}" pid="3" name="_ms_pID_7253431">
    <vt:lpwstr>px3Ik0ZLGzfQzcCJsqyA3kvMOARvCMBL8Dhd75pjtmUV1aC6+8Ocxe_x000d_
bTa5I8Vdm6Kj28DsD6+YWqoh2lvpINNVtub7jghbMZ2e2pMxL4FAIVSA3xq1LicoEfUbh+E3_x000d_
+mvpI/wSYvDz2t8u1JHubKvNV7JNQUiW7iXzGhZb8OEDRGzgpz/C2sKYFd3zk/zuyM8TKKtY_x000d_
I+kyilpsAB3ZpR2buezpdf7vRdHbktFqV01V</vt:lpwstr>
  </property>
  <property fmtid="{D5CDD505-2E9C-101B-9397-08002B2CF9AE}" pid="4" name="_ms_pID_7253432">
    <vt:lpwstr>bPscNl73h+KBMIOAsGC5BjFPwGo4c9Erl1dl_x000d_
vs9OFVH4nUw6/t2aDq73yszRyL3FPUhqCxmmmuwVQHBnVOI56+ChAskHL52OZcAKavGhiXII_x000d_
aFSH+fQOLCuyhbAuBRYHGK3Tn2LIm/L/CRUstyABzM1b5HQdNsEncFPMhWribToTFsuj6hAo_x000d_
mvmyMQyM4tgghZnUKjGMVJQFQC0Bt2gS/+gcFl+EcP/wCA/uiZjETW</vt:lpwstr>
  </property>
  <property fmtid="{D5CDD505-2E9C-101B-9397-08002B2CF9AE}" pid="5" name="_ms_pID_7253433">
    <vt:lpwstr>9m</vt:lpwstr>
  </property>
  <property fmtid="{D5CDD505-2E9C-101B-9397-08002B2CF9AE}" pid="6" name="_new_ms_pID_72543">
    <vt:lpwstr>(4)hSH1c7EeH9DQqfYMTIReoPFik6LFaxH3KwskLNIU0YKIhjwHvVEjrpLWRqV7uIyGpejSF8KM
sv86SGgn9Ir3TkqYRrjdIwEgKGc4A/21HNjhA2K4aoeLYit94NfPUr2W3WEAwlLGrM1fDZ2+
VFZBqGvXyVklZplNn/LLsIUC6LHdqFRGfGSjLAeWNtF9b8dKkx0pCePVo4XRx0wmYPE7Ybyl
GTFmfROjjlVgxbal9i</vt:lpwstr>
  </property>
  <property fmtid="{D5CDD505-2E9C-101B-9397-08002B2CF9AE}" pid="7" name="_new_ms_pID_725431">
    <vt:lpwstr>e2wsJP4jz6HOGlkmsPr9lrGo1kEdZbvIAvT2sHKPFPy1mAMY17K9yP
q0z7h3Mbp3oHCSWtHsGqtMZGqCtdNXLFH4qkTcCVLG6h+BsdkQxjO07TYTq5Xj8+TJlSzdNN
pMLgrzfz+fBNdlRPF7WOfUxHtG9eDQfvfWuoRi3/et3FopfT6kW3iU3/ejNmFH4uNHwRL6EZ
AI10ZwDNh7NCRWyFwLeK4XdI6tcHp0GpM6H/</vt:lpwstr>
  </property>
  <property fmtid="{D5CDD505-2E9C-101B-9397-08002B2CF9AE}" pid="8" name="_new_ms_pID_725432">
    <vt:lpwstr>nQWu2vqa8qQgkzWaIlPHeRTXlXVESk0CZtQj
TDR3P43mY6wtoRSu00px5Wvzs2/uQ46qlskKVa3qN1K2L/UbjqmW7xRYkNOqqXgDZyPVEPp0
5u9vElhisHqgikUkqWfNvQqUVCqjQjfv7x2S59f1cW3HusQjGp822jmIOkOLJhq/XkGFSwz0
mJ4ECIZN4vmZcUSKwGbG2hxH/RQgoDyJx3IqMvPJstAjkAnmymPksH</vt:lpwstr>
  </property>
  <property fmtid="{D5CDD505-2E9C-101B-9397-08002B2CF9AE}" pid="9" name="_new_ms_pID_725433">
    <vt:lpwstr>/MFPS8s5615+AVDMpW
6G8LCA==</vt:lpwstr>
  </property>
  <property fmtid="{D5CDD505-2E9C-101B-9397-08002B2CF9AE}" pid="10" name="_2015_ms_pID_725343">
    <vt:lpwstr>(3)zMsu/D25T2549d4QwE/oB6Z3XT7Unuaugg9BbDn5SnyEftC7v3E9spTa1olQkAXsJ9oT7h2Z
Jt8YNy5B9OKOHsrp28hovBtFwQzGWnvf+nShjaUK66j1hVLwD8UGIpbL0t54/PLP6pmQTNl7
2AFreNXTUy4ADSEZkjM3+KP0iSp5FOg2DEt6ChWCxV2UD3ha78Wlic5m4ZrgUGFu2gxAVNyC
JNXz8rGA/UHsXeZLey</vt:lpwstr>
  </property>
  <property fmtid="{D5CDD505-2E9C-101B-9397-08002B2CF9AE}" pid="11" name="_2015_ms_pID_7253431">
    <vt:lpwstr>vw3TuZxZ2fdgMi8rilaYZ7yzdKxXjyfqpdLzw8KTF661sk0erWWMKK
/U4ZcB2Acg/VLjCtxWaPIOEI7zDD3AL8ihu4Z9IOGLXbTzB7eo8CO28VAwtZlTG2MdnkKGRA
3Sfz3JlXufjSwBr3HhN+ss+9pzDdjdMlli8VnecsMywf8v0d5noa2fsX1ZOzNNjp9mvfXS+G
ro6le3DgV0YYx7/s1z9EupudmxnZcgJ4EiqW</vt:lpwstr>
  </property>
  <property fmtid="{D5CDD505-2E9C-101B-9397-08002B2CF9AE}" pid="12" name="_2015_ms_pID_7253432">
    <vt:lpwstr>569ERqO/0SOjte7AUc5Ky+HfaoCatQdKNFLv
JmoHm1l4UzSAh5FH05nwEWqwSArKcrCn3FK4iHe+e/HPJp5DnnQ=</vt:lpwstr>
  </property>
  <property fmtid="{D5CDD505-2E9C-101B-9397-08002B2CF9AE}" pid="13" name="_readonly">
    <vt:lpwstr/>
  </property>
  <property fmtid="{D5CDD505-2E9C-101B-9397-08002B2CF9AE}" pid="14" name="_change">
    <vt:lpwstr/>
  </property>
  <property fmtid="{D5CDD505-2E9C-101B-9397-08002B2CF9AE}" pid="15" name="_full-control">
    <vt:lpwstr/>
  </property>
  <property fmtid="{D5CDD505-2E9C-101B-9397-08002B2CF9AE}" pid="16" name="sflag">
    <vt:lpwstr>1582504316</vt:lpwstr>
  </property>
</Properties>
</file>