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theme/theme5.xml" ContentType="application/vnd.openxmlformats-officedocument.theme+xml"/>
  <Override PartName="/ppt/slideLayouts/slideLayout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 id="2147483837" r:id="rId2"/>
    <p:sldMasterId id="2147483846" r:id="rId3"/>
    <p:sldMasterId id="2147483858" r:id="rId4"/>
    <p:sldMasterId id="2147483902" r:id="rId5"/>
    <p:sldMasterId id="2147483881" r:id="rId6"/>
  </p:sldMasterIdLst>
  <p:notesMasterIdLst>
    <p:notesMasterId r:id="rId21"/>
  </p:notesMasterIdLst>
  <p:handoutMasterIdLst>
    <p:handoutMasterId r:id="rId22"/>
  </p:handoutMasterIdLst>
  <p:sldIdLst>
    <p:sldId id="1779" r:id="rId7"/>
    <p:sldId id="739" r:id="rId8"/>
    <p:sldId id="2007" r:id="rId9"/>
    <p:sldId id="2008" r:id="rId10"/>
    <p:sldId id="2015" r:id="rId11"/>
    <p:sldId id="2014" r:id="rId12"/>
    <p:sldId id="2012" r:id="rId13"/>
    <p:sldId id="2013" r:id="rId14"/>
    <p:sldId id="2011" r:id="rId15"/>
    <p:sldId id="2009" r:id="rId16"/>
    <p:sldId id="2010" r:id="rId17"/>
    <p:sldId id="2017" r:id="rId18"/>
    <p:sldId id="2016" r:id="rId19"/>
    <p:sldId id="680" r:id="rId20"/>
  </p:sldIdLst>
  <p:sldSz cx="12196763" cy="6858000"/>
  <p:notesSz cx="6805613" cy="9939338"/>
  <p:custDataLst>
    <p:tags r:id="rId23"/>
  </p:custDataLst>
  <p:defaultTex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609676" algn="l" rtl="0" fontAlgn="base">
      <a:spcBef>
        <a:spcPct val="0"/>
      </a:spcBef>
      <a:spcAft>
        <a:spcPct val="0"/>
      </a:spcAft>
      <a:defRPr kern="1200">
        <a:solidFill>
          <a:schemeClr val="tx1"/>
        </a:solidFill>
        <a:latin typeface="Calibri" pitchFamily="34" charset="0"/>
        <a:ea typeface="宋体" pitchFamily="2" charset="-122"/>
        <a:cs typeface="+mn-cs"/>
      </a:defRPr>
    </a:lvl2pPr>
    <a:lvl3pPr marL="1219352" algn="l" rtl="0" fontAlgn="base">
      <a:spcBef>
        <a:spcPct val="0"/>
      </a:spcBef>
      <a:spcAft>
        <a:spcPct val="0"/>
      </a:spcAft>
      <a:defRPr kern="1200">
        <a:solidFill>
          <a:schemeClr val="tx1"/>
        </a:solidFill>
        <a:latin typeface="Calibri" pitchFamily="34" charset="0"/>
        <a:ea typeface="宋体" pitchFamily="2" charset="-122"/>
        <a:cs typeface="+mn-cs"/>
      </a:defRPr>
    </a:lvl3pPr>
    <a:lvl4pPr marL="1829029" algn="l" rtl="0" fontAlgn="base">
      <a:spcBef>
        <a:spcPct val="0"/>
      </a:spcBef>
      <a:spcAft>
        <a:spcPct val="0"/>
      </a:spcAft>
      <a:defRPr kern="1200">
        <a:solidFill>
          <a:schemeClr val="tx1"/>
        </a:solidFill>
        <a:latin typeface="Calibri" pitchFamily="34" charset="0"/>
        <a:ea typeface="宋体" pitchFamily="2" charset="-122"/>
        <a:cs typeface="+mn-cs"/>
      </a:defRPr>
    </a:lvl4pPr>
    <a:lvl5pPr marL="2438705" algn="l" rtl="0" fontAlgn="base">
      <a:spcBef>
        <a:spcPct val="0"/>
      </a:spcBef>
      <a:spcAft>
        <a:spcPct val="0"/>
      </a:spcAft>
      <a:defRPr kern="1200">
        <a:solidFill>
          <a:schemeClr val="tx1"/>
        </a:solidFill>
        <a:latin typeface="Calibri" pitchFamily="34" charset="0"/>
        <a:ea typeface="宋体" pitchFamily="2" charset="-122"/>
        <a:cs typeface="+mn-cs"/>
      </a:defRPr>
    </a:lvl5pPr>
    <a:lvl6pPr marL="3048381" algn="l" defTabSz="1219352" rtl="0" eaLnBrk="1" latinLnBrk="0" hangingPunct="1">
      <a:defRPr kern="1200">
        <a:solidFill>
          <a:schemeClr val="tx1"/>
        </a:solidFill>
        <a:latin typeface="Calibri" pitchFamily="34" charset="0"/>
        <a:ea typeface="宋体" pitchFamily="2" charset="-122"/>
        <a:cs typeface="+mn-cs"/>
      </a:defRPr>
    </a:lvl6pPr>
    <a:lvl7pPr marL="3658057" algn="l" defTabSz="1219352" rtl="0" eaLnBrk="1" latinLnBrk="0" hangingPunct="1">
      <a:defRPr kern="1200">
        <a:solidFill>
          <a:schemeClr val="tx1"/>
        </a:solidFill>
        <a:latin typeface="Calibri" pitchFamily="34" charset="0"/>
        <a:ea typeface="宋体" pitchFamily="2" charset="-122"/>
        <a:cs typeface="+mn-cs"/>
      </a:defRPr>
    </a:lvl7pPr>
    <a:lvl8pPr marL="4267733" algn="l" defTabSz="1219352" rtl="0" eaLnBrk="1" latinLnBrk="0" hangingPunct="1">
      <a:defRPr kern="1200">
        <a:solidFill>
          <a:schemeClr val="tx1"/>
        </a:solidFill>
        <a:latin typeface="Calibri" pitchFamily="34" charset="0"/>
        <a:ea typeface="宋体" pitchFamily="2" charset="-122"/>
        <a:cs typeface="+mn-cs"/>
      </a:defRPr>
    </a:lvl8pPr>
    <a:lvl9pPr marL="4877410" algn="l" defTabSz="1219352" rtl="0" eaLnBrk="1" latinLnBrk="0" hangingPunct="1">
      <a:defRPr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p15:guide id="1" orient="horz" pos="407" userDrawn="1">
          <p15:clr>
            <a:srgbClr val="A4A3A4"/>
          </p15:clr>
        </p15:guide>
        <p15:guide id="2" orient="horz" pos="708" userDrawn="1">
          <p15:clr>
            <a:srgbClr val="A4A3A4"/>
          </p15:clr>
        </p15:guide>
        <p15:guide id="3" orient="horz" pos="829" userDrawn="1">
          <p15:clr>
            <a:srgbClr val="A4A3A4"/>
          </p15:clr>
        </p15:guide>
        <p15:guide id="4" orient="horz" pos="2824" userDrawn="1">
          <p15:clr>
            <a:srgbClr val="A4A3A4"/>
          </p15:clr>
        </p15:guide>
        <p15:guide id="5" orient="horz" pos="3973" userDrawn="1">
          <p15:clr>
            <a:srgbClr val="A4A3A4"/>
          </p15:clr>
        </p15:guide>
        <p15:guide id="6" pos="7048" userDrawn="1">
          <p15:clr>
            <a:srgbClr val="A4A3A4"/>
          </p15:clr>
        </p15:guide>
        <p15:guide id="7" pos="635" userDrawn="1">
          <p15:clr>
            <a:srgbClr val="A4A3A4"/>
          </p15:clr>
        </p15:guide>
      </p15:sldGuideLst>
    </p:ext>
    <p:ext uri="{2D200454-40CA-4A62-9FC3-DE9A4176ACB9}">
      <p15:notesGuideLst xmlns:p15="http://schemas.microsoft.com/office/powerpoint/2012/main">
        <p15:guide id="1" orient="horz" pos="3131">
          <p15:clr>
            <a:srgbClr val="A4A3A4"/>
          </p15:clr>
        </p15:guide>
        <p15:guide id="2" pos="214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74154"/>
    <a:srgbClr val="00FA00"/>
    <a:srgbClr val="59595A"/>
    <a:srgbClr val="FFFFFF"/>
    <a:srgbClr val="6FC4F7"/>
    <a:srgbClr val="FFC000"/>
    <a:srgbClr val="F78898"/>
    <a:srgbClr val="34393C"/>
    <a:srgbClr val="384056"/>
    <a:srgbClr val="0078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中度样式 1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主题样式 2 - 强调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AF606853-7671-496A-8E4F-DF71F8EC918B}" styleName="深色样式 1 - 强调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27102A9-8310-4765-A935-A1911B00CA55}" styleName="浅色样式 1 - 强调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61" autoAdjust="0"/>
    <p:restoredTop sz="96291" autoAdjust="0"/>
  </p:normalViewPr>
  <p:slideViewPr>
    <p:cSldViewPr showGuides="1">
      <p:cViewPr varScale="1">
        <p:scale>
          <a:sx n="116" d="100"/>
          <a:sy n="116" d="100"/>
        </p:scale>
        <p:origin x="208" y="328"/>
      </p:cViewPr>
      <p:guideLst>
        <p:guide orient="horz" pos="407"/>
        <p:guide orient="horz" pos="708"/>
        <p:guide orient="horz" pos="829"/>
        <p:guide orient="horz" pos="2824"/>
        <p:guide orient="horz" pos="3973"/>
        <p:guide pos="7048"/>
        <p:guide pos="635"/>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88" d="100"/>
          <a:sy n="88" d="100"/>
        </p:scale>
        <p:origin x="3888" y="192"/>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tags" Target="tags/tag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7330" name="Rectangle 2"/>
          <p:cNvSpPr>
            <a:spLocks noGrp="1" noChangeArrowheads="1"/>
          </p:cNvSpPr>
          <p:nvPr>
            <p:ph type="hdr" sz="quarter"/>
          </p:nvPr>
        </p:nvSpPr>
        <p:spPr bwMode="auto">
          <a:xfrm>
            <a:off x="0" y="0"/>
            <a:ext cx="2949099"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ea typeface="宋体" pitchFamily="2" charset="-122"/>
              </a:defRPr>
            </a:lvl1pPr>
          </a:lstStyle>
          <a:p>
            <a:pPr>
              <a:defRPr/>
            </a:pPr>
            <a:endParaRPr lang="zh-CN" altLang="en-US"/>
          </a:p>
        </p:txBody>
      </p:sp>
      <p:sp>
        <p:nvSpPr>
          <p:cNvPr id="227332" name="Rectangle 4"/>
          <p:cNvSpPr>
            <a:spLocks noGrp="1" noChangeArrowheads="1"/>
          </p:cNvSpPr>
          <p:nvPr>
            <p:ph type="ftr" sz="quarter" idx="2"/>
          </p:nvPr>
        </p:nvSpPr>
        <p:spPr bwMode="auto">
          <a:xfrm>
            <a:off x="0" y="9440646"/>
            <a:ext cx="2949099"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ea typeface="宋体" pitchFamily="2" charset="-122"/>
              </a:defRPr>
            </a:lvl1pPr>
          </a:lstStyle>
          <a:p>
            <a:pPr>
              <a:defRPr/>
            </a:pPr>
            <a:endParaRPr lang="en-US" altLang="zh-CN"/>
          </a:p>
        </p:txBody>
      </p:sp>
      <p:sp>
        <p:nvSpPr>
          <p:cNvPr id="227333" name="Rectangle 5"/>
          <p:cNvSpPr>
            <a:spLocks noGrp="1" noChangeArrowheads="1"/>
          </p:cNvSpPr>
          <p:nvPr>
            <p:ph type="sldNum" sz="quarter" idx="3"/>
          </p:nvPr>
        </p:nvSpPr>
        <p:spPr bwMode="auto">
          <a:xfrm>
            <a:off x="3854939" y="9440646"/>
            <a:ext cx="2949099"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ea typeface="宋体" pitchFamily="2" charset="-122"/>
              </a:defRPr>
            </a:lvl1pPr>
          </a:lstStyle>
          <a:p>
            <a:pPr>
              <a:defRPr/>
            </a:pPr>
            <a:fld id="{4B569440-9C1A-4A13-B530-46C3A9E17375}" type="slidenum">
              <a:rPr lang="zh-CN" altLang="en-US"/>
              <a:pPr>
                <a:defRPr/>
              </a:pPr>
              <a:t>‹#›</a:t>
            </a:fld>
            <a:endParaRPr lang="en-US" altLang="zh-CN"/>
          </a:p>
        </p:txBody>
      </p:sp>
    </p:spTree>
    <p:extLst>
      <p:ext uri="{BB962C8B-B14F-4D97-AF65-F5344CB8AC3E}">
        <p14:creationId xmlns:p14="http://schemas.microsoft.com/office/powerpoint/2010/main" val="941739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54939" y="0"/>
            <a:ext cx="2949099" cy="496967"/>
          </a:xfrm>
          <a:prstGeom prst="rect">
            <a:avLst/>
          </a:prstGeom>
        </p:spPr>
        <p:txBody>
          <a:bodyPr vert="horz" lIns="91440" tIns="45720" rIns="91440" bIns="45720" rtlCol="0"/>
          <a:lstStyle>
            <a:lvl1pPr algn="r">
              <a:defRPr sz="1200"/>
            </a:lvl1pPr>
          </a:lstStyle>
          <a:p>
            <a:fld id="{C45443A1-D8F2-48CD-A659-3CEDBA8DF541}" type="datetimeFigureOut">
              <a:rPr lang="zh-CN" altLang="en-US" smtClean="0"/>
              <a:pPr/>
              <a:t>2022/12/7</a:t>
            </a:fld>
            <a:endParaRPr lang="zh-CN" altLang="en-US"/>
          </a:p>
        </p:txBody>
      </p:sp>
      <p:sp>
        <p:nvSpPr>
          <p:cNvPr id="4" name="幻灯片图像占位符 3"/>
          <p:cNvSpPr>
            <a:spLocks noGrp="1" noRot="1" noChangeAspect="1"/>
          </p:cNvSpPr>
          <p:nvPr>
            <p:ph type="sldImg" idx="2"/>
          </p:nvPr>
        </p:nvSpPr>
        <p:spPr>
          <a:xfrm>
            <a:off x="90488" y="746125"/>
            <a:ext cx="6624637" cy="3725863"/>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0562" y="4721186"/>
            <a:ext cx="5444490" cy="447270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440646"/>
            <a:ext cx="2949099" cy="49696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54939" y="9440646"/>
            <a:ext cx="2949099" cy="496967"/>
          </a:xfrm>
          <a:prstGeom prst="rect">
            <a:avLst/>
          </a:prstGeom>
        </p:spPr>
        <p:txBody>
          <a:bodyPr vert="horz" lIns="91440" tIns="45720" rIns="91440" bIns="45720" rtlCol="0" anchor="b"/>
          <a:lstStyle>
            <a:lvl1pPr algn="r">
              <a:defRPr sz="1200"/>
            </a:lvl1pPr>
          </a:lstStyle>
          <a:p>
            <a:fld id="{5DFA3554-790F-44C9-BFAE-3E6D5D7BE10A}" type="slidenum">
              <a:rPr lang="zh-CN" altLang="en-US" smtClean="0"/>
              <a:pPr/>
              <a:t>‹#›</a:t>
            </a:fld>
            <a:endParaRPr lang="zh-CN" altLang="en-US"/>
          </a:p>
        </p:txBody>
      </p:sp>
    </p:spTree>
    <p:extLst>
      <p:ext uri="{BB962C8B-B14F-4D97-AF65-F5344CB8AC3E}">
        <p14:creationId xmlns:p14="http://schemas.microsoft.com/office/powerpoint/2010/main" val="1407357595"/>
      </p:ext>
    </p:extLst>
  </p:cSld>
  <p:clrMap bg1="lt1" tx1="dk1" bg2="lt2" tx2="dk2" accent1="accent1" accent2="accent2" accent3="accent3" accent4="accent4" accent5="accent5" accent6="accent6" hlink="hlink" folHlink="folHlink"/>
  <p:notesStyle>
    <a:lvl1pPr marL="0" algn="l" defTabSz="1219352" rtl="0" eaLnBrk="1" latinLnBrk="0" hangingPunct="1">
      <a:defRPr sz="1600" kern="1200">
        <a:solidFill>
          <a:schemeClr val="tx1"/>
        </a:solidFill>
        <a:latin typeface="+mn-lt"/>
        <a:ea typeface="+mn-ea"/>
        <a:cs typeface="+mn-cs"/>
      </a:defRPr>
    </a:lvl1pPr>
    <a:lvl2pPr marL="609676" algn="l" defTabSz="1219352" rtl="0" eaLnBrk="1" latinLnBrk="0" hangingPunct="1">
      <a:defRPr sz="1600" kern="1200">
        <a:solidFill>
          <a:schemeClr val="tx1"/>
        </a:solidFill>
        <a:latin typeface="+mn-lt"/>
        <a:ea typeface="+mn-ea"/>
        <a:cs typeface="+mn-cs"/>
      </a:defRPr>
    </a:lvl2pPr>
    <a:lvl3pPr marL="1219352" algn="l" defTabSz="1219352" rtl="0" eaLnBrk="1" latinLnBrk="0" hangingPunct="1">
      <a:defRPr sz="1600" kern="1200">
        <a:solidFill>
          <a:schemeClr val="tx1"/>
        </a:solidFill>
        <a:latin typeface="+mn-lt"/>
        <a:ea typeface="+mn-ea"/>
        <a:cs typeface="+mn-cs"/>
      </a:defRPr>
    </a:lvl3pPr>
    <a:lvl4pPr marL="1829029" algn="l" defTabSz="1219352" rtl="0" eaLnBrk="1" latinLnBrk="0" hangingPunct="1">
      <a:defRPr sz="1600" kern="1200">
        <a:solidFill>
          <a:schemeClr val="tx1"/>
        </a:solidFill>
        <a:latin typeface="+mn-lt"/>
        <a:ea typeface="+mn-ea"/>
        <a:cs typeface="+mn-cs"/>
      </a:defRPr>
    </a:lvl4pPr>
    <a:lvl5pPr marL="2438705" algn="l" defTabSz="1219352" rtl="0" eaLnBrk="1" latinLnBrk="0" hangingPunct="1">
      <a:defRPr sz="1600" kern="1200">
        <a:solidFill>
          <a:schemeClr val="tx1"/>
        </a:solidFill>
        <a:latin typeface="+mn-lt"/>
        <a:ea typeface="+mn-ea"/>
        <a:cs typeface="+mn-cs"/>
      </a:defRPr>
    </a:lvl5pPr>
    <a:lvl6pPr marL="3048381" algn="l" defTabSz="1219352" rtl="0" eaLnBrk="1" latinLnBrk="0" hangingPunct="1">
      <a:defRPr sz="1600" kern="1200">
        <a:solidFill>
          <a:schemeClr val="tx1"/>
        </a:solidFill>
        <a:latin typeface="+mn-lt"/>
        <a:ea typeface="+mn-ea"/>
        <a:cs typeface="+mn-cs"/>
      </a:defRPr>
    </a:lvl6pPr>
    <a:lvl7pPr marL="3658057" algn="l" defTabSz="1219352" rtl="0" eaLnBrk="1" latinLnBrk="0" hangingPunct="1">
      <a:defRPr sz="1600" kern="1200">
        <a:solidFill>
          <a:schemeClr val="tx1"/>
        </a:solidFill>
        <a:latin typeface="+mn-lt"/>
        <a:ea typeface="+mn-ea"/>
        <a:cs typeface="+mn-cs"/>
      </a:defRPr>
    </a:lvl7pPr>
    <a:lvl8pPr marL="4267733" algn="l" defTabSz="1219352" rtl="0" eaLnBrk="1" latinLnBrk="0" hangingPunct="1">
      <a:defRPr sz="1600" kern="1200">
        <a:solidFill>
          <a:schemeClr val="tx1"/>
        </a:solidFill>
        <a:latin typeface="+mn-lt"/>
        <a:ea typeface="+mn-ea"/>
        <a:cs typeface="+mn-cs"/>
      </a:defRPr>
    </a:lvl8pPr>
    <a:lvl9pPr marL="4877410" algn="l" defTabSz="1219352"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5F9B1A9-CAEA-4E40-9659-3AAA2EAEEC3C}" type="slidenum">
              <a:rPr lang="en-US" altLang="zh-CN" smtClean="0">
                <a:solidFill>
                  <a:prstClr val="black"/>
                </a:solidFill>
              </a:rPr>
              <a:pPr/>
              <a:t>14</a:t>
            </a:fld>
            <a:endParaRPr lang="en-US" altLang="zh-CN">
              <a:solidFill>
                <a:prstClr val="black"/>
              </a:solidFill>
            </a:endParaRPr>
          </a:p>
        </p:txBody>
      </p:sp>
      <p:sp>
        <p:nvSpPr>
          <p:cNvPr id="76803" name="Rectangle 7"/>
          <p:cNvSpPr txBox="1">
            <a:spLocks noGrp="1" noChangeArrowheads="1"/>
          </p:cNvSpPr>
          <p:nvPr/>
        </p:nvSpPr>
        <p:spPr bwMode="auto">
          <a:xfrm>
            <a:off x="3855773" y="9441815"/>
            <a:ext cx="2949840" cy="497525"/>
          </a:xfrm>
          <a:prstGeom prst="rect">
            <a:avLst/>
          </a:prstGeom>
          <a:noFill/>
          <a:ln w="9525">
            <a:noFill/>
            <a:miter lim="800000"/>
            <a:headEnd/>
            <a:tailEnd/>
          </a:ln>
        </p:spPr>
        <p:txBody>
          <a:bodyPr lIns="93177" tIns="46589" rIns="93177" bIns="46589" anchor="b"/>
          <a:lstStyle/>
          <a:p>
            <a:pPr algn="r" defTabSz="931863" eaLnBrk="0" hangingPunct="0"/>
            <a:fld id="{BCC2ABD3-6192-4FC8-9429-95EBDAE7C5C1}" type="slidenum">
              <a:rPr lang="en-US" altLang="zh-CN" sz="1200">
                <a:solidFill>
                  <a:prstClr val="black"/>
                </a:solidFill>
                <a:ea typeface="MS PGothic" pitchFamily="34" charset="-128"/>
              </a:rPr>
              <a:pPr algn="r" defTabSz="931863" eaLnBrk="0" hangingPunct="0"/>
              <a:t>14</a:t>
            </a:fld>
            <a:endParaRPr lang="en-US" altLang="zh-CN" sz="1200">
              <a:solidFill>
                <a:prstClr val="black"/>
              </a:solidFill>
              <a:ea typeface="MS PGothic" pitchFamily="34" charset="-128"/>
            </a:endParaRPr>
          </a:p>
        </p:txBody>
      </p:sp>
      <p:sp>
        <p:nvSpPr>
          <p:cNvPr id="76804" name="Rectangle 2"/>
          <p:cNvSpPr>
            <a:spLocks noGrp="1" noRot="1" noChangeAspect="1" noChangeArrowheads="1" noTextEdit="1"/>
          </p:cNvSpPr>
          <p:nvPr>
            <p:ph type="sldImg"/>
          </p:nvPr>
        </p:nvSpPr>
        <p:spPr bwMode="auto">
          <a:xfrm>
            <a:off x="90488" y="746125"/>
            <a:ext cx="6624637" cy="3725863"/>
          </a:xfrm>
          <a:noFill/>
          <a:ln>
            <a:solidFill>
              <a:srgbClr val="000000"/>
            </a:solidFill>
            <a:miter lim="800000"/>
            <a:headEnd/>
            <a:tailEnd/>
          </a:ln>
        </p:spPr>
      </p:sp>
      <p:sp>
        <p:nvSpPr>
          <p:cNvPr id="103429" name="Rectangle 3"/>
          <p:cNvSpPr>
            <a:spLocks noGrp="1" noChangeArrowheads="1"/>
          </p:cNvSpPr>
          <p:nvPr>
            <p:ph type="body" idx="1"/>
          </p:nvPr>
        </p:nvSpPr>
        <p:spPr>
          <a:xfrm>
            <a:off x="907523" y="4722499"/>
            <a:ext cx="4990571" cy="4471351"/>
          </a:xfrm>
          <a:ln/>
        </p:spPr>
        <p:txBody>
          <a:bodyPr lIns="93177" tIns="46589" rIns="93177" bIns="46589"/>
          <a:lstStyle/>
          <a:p>
            <a:pPr eaLnBrk="1" fontAlgn="auto" hangingPunct="1">
              <a:spcBef>
                <a:spcPts val="0"/>
              </a:spcBef>
              <a:spcAft>
                <a:spcPts val="0"/>
              </a:spcAft>
              <a:defRPr/>
            </a:pPr>
            <a:endParaRPr lang="en-US" altLang="zh-CN" b="0" dirty="0"/>
          </a:p>
        </p:txBody>
      </p:sp>
    </p:spTree>
    <p:extLst>
      <p:ext uri="{BB962C8B-B14F-4D97-AF65-F5344CB8AC3E}">
        <p14:creationId xmlns:p14="http://schemas.microsoft.com/office/powerpoint/2010/main" val="40189897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标题 1"/>
          <p:cNvSpPr>
            <a:spLocks noGrp="1"/>
          </p:cNvSpPr>
          <p:nvPr>
            <p:ph type="title"/>
          </p:nvPr>
        </p:nvSpPr>
        <p:spPr>
          <a:xfrm>
            <a:off x="623635" y="2085266"/>
            <a:ext cx="8067034" cy="2207832"/>
          </a:xfrm>
          <a:prstGeom prst="rect">
            <a:avLst/>
          </a:prstGeom>
        </p:spPr>
        <p:txBody>
          <a:bodyPr anchor="ctr"/>
          <a:lstStyle>
            <a:lvl1pPr>
              <a:lnSpc>
                <a:spcPct val="100000"/>
              </a:lnSpc>
              <a:defRPr sz="9600">
                <a:solidFill>
                  <a:schemeClr val="tx1">
                    <a:lumMod val="75000"/>
                    <a:lumOff val="25000"/>
                  </a:schemeClr>
                </a:solidFill>
                <a:latin typeface="+mj-ea"/>
                <a:ea typeface="+mj-ea"/>
              </a:defRPr>
            </a:lvl1pPr>
          </a:lstStyle>
          <a:p>
            <a:r>
              <a:rPr lang="zh-CN" altLang="en-US" dirty="0"/>
              <a:t>单击此处编辑母版标题样式</a:t>
            </a:r>
          </a:p>
        </p:txBody>
      </p:sp>
      <p:sp>
        <p:nvSpPr>
          <p:cNvPr id="7" name="副标题 2"/>
          <p:cNvSpPr>
            <a:spLocks noGrp="1"/>
          </p:cNvSpPr>
          <p:nvPr>
            <p:ph type="subTitle" idx="11"/>
          </p:nvPr>
        </p:nvSpPr>
        <p:spPr>
          <a:xfrm>
            <a:off x="653178" y="4797152"/>
            <a:ext cx="5954987" cy="768086"/>
          </a:xfrm>
          <a:prstGeom prst="rect">
            <a:avLst/>
          </a:prstGeom>
        </p:spPr>
        <p:txBody>
          <a:bodyPr anchor="ctr"/>
          <a:lstStyle>
            <a:lvl1pPr marL="0" indent="0" algn="l" fontAlgn="t">
              <a:buNone/>
              <a:defRPr sz="2133" b="0">
                <a:solidFill>
                  <a:schemeClr val="tx1">
                    <a:lumMod val="75000"/>
                    <a:lumOff val="25000"/>
                  </a:schemeClr>
                </a:solidFill>
                <a:latin typeface="+mj-ea"/>
                <a:ea typeface="+mj-ea"/>
              </a:defRPr>
            </a:lvl1pPr>
            <a:lvl2pPr marL="609402" indent="0" algn="ctr">
              <a:buNone/>
              <a:defRPr>
                <a:solidFill>
                  <a:schemeClr val="tx1">
                    <a:tint val="75000"/>
                  </a:schemeClr>
                </a:solidFill>
              </a:defRPr>
            </a:lvl2pPr>
            <a:lvl3pPr marL="1218804" indent="0" algn="ctr">
              <a:buNone/>
              <a:defRPr>
                <a:solidFill>
                  <a:schemeClr val="tx1">
                    <a:tint val="75000"/>
                  </a:schemeClr>
                </a:solidFill>
              </a:defRPr>
            </a:lvl3pPr>
            <a:lvl4pPr marL="1828206" indent="0" algn="ctr">
              <a:buNone/>
              <a:defRPr>
                <a:solidFill>
                  <a:schemeClr val="tx1">
                    <a:tint val="75000"/>
                  </a:schemeClr>
                </a:solidFill>
              </a:defRPr>
            </a:lvl4pPr>
            <a:lvl5pPr marL="2437608" indent="0" algn="ctr">
              <a:buNone/>
              <a:defRPr>
                <a:solidFill>
                  <a:schemeClr val="tx1">
                    <a:tint val="75000"/>
                  </a:schemeClr>
                </a:solidFill>
              </a:defRPr>
            </a:lvl5pPr>
            <a:lvl6pPr marL="3047009" indent="0" algn="ctr">
              <a:buNone/>
              <a:defRPr>
                <a:solidFill>
                  <a:schemeClr val="tx1">
                    <a:tint val="75000"/>
                  </a:schemeClr>
                </a:solidFill>
              </a:defRPr>
            </a:lvl6pPr>
            <a:lvl7pPr marL="3656411" indent="0" algn="ctr">
              <a:buNone/>
              <a:defRPr>
                <a:solidFill>
                  <a:schemeClr val="tx1">
                    <a:tint val="75000"/>
                  </a:schemeClr>
                </a:solidFill>
              </a:defRPr>
            </a:lvl7pPr>
            <a:lvl8pPr marL="4265813" indent="0" algn="ctr">
              <a:buNone/>
              <a:defRPr>
                <a:solidFill>
                  <a:schemeClr val="tx1">
                    <a:tint val="75000"/>
                  </a:schemeClr>
                </a:solidFill>
              </a:defRPr>
            </a:lvl8pPr>
            <a:lvl9pPr marL="4875215" indent="0" algn="ctr">
              <a:buNone/>
              <a:defRPr>
                <a:solidFill>
                  <a:schemeClr val="tx1">
                    <a:tint val="75000"/>
                  </a:schemeClr>
                </a:solidFill>
              </a:defRPr>
            </a:lvl9pPr>
          </a:lstStyle>
          <a:p>
            <a:r>
              <a:rPr lang="zh-CN" altLang="en-US" dirty="0"/>
              <a:t>单击此处编辑母版副标题样式</a:t>
            </a:r>
            <a:endParaRPr lang="zh-CN" altLang="zh-CN" dirty="0"/>
          </a:p>
        </p:txBody>
      </p:sp>
    </p:spTree>
    <p:extLst>
      <p:ext uri="{BB962C8B-B14F-4D97-AF65-F5344CB8AC3E}">
        <p14:creationId xmlns:p14="http://schemas.microsoft.com/office/powerpoint/2010/main" val="6193665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10" name="标题 1"/>
          <p:cNvSpPr>
            <a:spLocks noGrp="1"/>
          </p:cNvSpPr>
          <p:nvPr>
            <p:ph type="ctrTitle"/>
          </p:nvPr>
        </p:nvSpPr>
        <p:spPr>
          <a:xfrm>
            <a:off x="239443" y="899614"/>
            <a:ext cx="6531276" cy="2387600"/>
          </a:xfrm>
          <a:prstGeom prst="rect">
            <a:avLst/>
          </a:prstGeom>
        </p:spPr>
        <p:txBody>
          <a:bodyPr anchor="ctr">
            <a:normAutofit/>
          </a:bodyPr>
          <a:lstStyle>
            <a:lvl1pPr algn="l">
              <a:defRPr>
                <a:latin typeface="微软雅黑" panose="020B0503020204020204" pitchFamily="34" charset="-122"/>
                <a:ea typeface="微软雅黑" panose="020B0503020204020204" pitchFamily="34" charset="-122"/>
              </a:defRPr>
            </a:lvl1pPr>
          </a:lstStyle>
          <a:p>
            <a:endParaRPr lang="en-US" sz="4798" dirty="0">
              <a:solidFill>
                <a:schemeClr val="bg1"/>
              </a:solidFill>
            </a:endParaRPr>
          </a:p>
        </p:txBody>
      </p:sp>
      <p:sp>
        <p:nvSpPr>
          <p:cNvPr id="11" name="副标题 2"/>
          <p:cNvSpPr>
            <a:spLocks noGrp="1"/>
          </p:cNvSpPr>
          <p:nvPr>
            <p:ph type="subTitle" idx="1"/>
          </p:nvPr>
        </p:nvSpPr>
        <p:spPr>
          <a:xfrm>
            <a:off x="239443" y="3429000"/>
            <a:ext cx="6531276" cy="885327"/>
          </a:xfrm>
          <a:prstGeom prst="rect">
            <a:avLst/>
          </a:prstGeom>
        </p:spPr>
        <p:txBody>
          <a:bodyPr anchor="ctr"/>
          <a:lstStyle>
            <a:lvl1pPr marL="0" indent="0" algn="l">
              <a:buNone/>
              <a:defRPr>
                <a:latin typeface="微软雅黑" panose="020B0503020204020204" pitchFamily="34" charset="-122"/>
                <a:ea typeface="微软雅黑" panose="020B0503020204020204" pitchFamily="34" charset="-122"/>
              </a:defRPr>
            </a:lvl1pPr>
          </a:lstStyle>
          <a:p>
            <a:endParaRPr lang="en-US" altLang="zh-CN" dirty="0">
              <a:solidFill>
                <a:schemeClr val="bg1"/>
              </a:solidFill>
            </a:endParaRPr>
          </a:p>
        </p:txBody>
      </p:sp>
    </p:spTree>
    <p:extLst>
      <p:ext uri="{BB962C8B-B14F-4D97-AF65-F5344CB8AC3E}">
        <p14:creationId xmlns:p14="http://schemas.microsoft.com/office/powerpoint/2010/main" val="1535817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3636" y="679570"/>
            <a:ext cx="10963473" cy="589190"/>
          </a:xfrm>
          <a:prstGeom prst="rect">
            <a:avLst/>
          </a:prstGeom>
        </p:spPr>
        <p:txBody>
          <a:bodyPr anchor="ctr"/>
          <a:lstStyle>
            <a:lvl1pPr>
              <a:defRPr kumimoji="0" lang="zh-CN" altLang="en-US" sz="2800" b="1" i="0" u="none" strike="noStrike" kern="0" cap="none" spc="0" normalizeH="0" baseline="0" dirty="0">
                <a:ln>
                  <a:noFill/>
                </a:ln>
                <a:solidFill>
                  <a:srgbClr val="FFC000"/>
                </a:solidFill>
                <a:effectLst/>
                <a:uLnTx/>
                <a:uFillTx/>
                <a:latin typeface="微软雅黑" pitchFamily="34" charset="-122"/>
                <a:ea typeface="微软雅黑" pitchFamily="34" charset="-122"/>
                <a:cs typeface="Arial" pitchFamily="34" charset="0"/>
              </a:defRPr>
            </a:lvl1pPr>
          </a:lstStyle>
          <a:p>
            <a:r>
              <a:rPr lang="zh-CN" altLang="en-US" dirty="0"/>
              <a:t>单击此处编辑母版标题样式</a:t>
            </a:r>
          </a:p>
        </p:txBody>
      </p:sp>
      <p:sp>
        <p:nvSpPr>
          <p:cNvPr id="3" name="内容占位符 2"/>
          <p:cNvSpPr>
            <a:spLocks noGrp="1"/>
          </p:cNvSpPr>
          <p:nvPr>
            <p:ph sz="half" idx="1"/>
          </p:nvPr>
        </p:nvSpPr>
        <p:spPr>
          <a:xfrm>
            <a:off x="623635" y="1495552"/>
            <a:ext cx="5290949" cy="4525736"/>
          </a:xfrm>
          <a:prstGeom prst="rect">
            <a:avLst/>
          </a:prstGeom>
          <a:noFill/>
        </p:spPr>
        <p:txBody>
          <a:bodyPr/>
          <a:lstStyle>
            <a:lvl1pPr marL="239106" marR="0" indent="-239106" algn="l" defTabSz="1218804" rtl="0" eaLnBrk="0" fontAlgn="base" latinLnBrk="0" hangingPunct="0">
              <a:lnSpc>
                <a:spcPct val="120000"/>
              </a:lnSpc>
              <a:spcBef>
                <a:spcPts val="0"/>
              </a:spcBef>
              <a:spcAft>
                <a:spcPct val="0"/>
              </a:spcAft>
              <a:buClr>
                <a:srgbClr val="71B2FF"/>
              </a:buCl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2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2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
        <p:nvSpPr>
          <p:cNvPr id="5" name="内容占位符 2"/>
          <p:cNvSpPr>
            <a:spLocks noGrp="1"/>
          </p:cNvSpPr>
          <p:nvPr>
            <p:ph sz="half" idx="10"/>
          </p:nvPr>
        </p:nvSpPr>
        <p:spPr>
          <a:xfrm>
            <a:off x="6296160" y="1495552"/>
            <a:ext cx="5290949" cy="4525736"/>
          </a:xfrm>
          <a:prstGeom prst="rect">
            <a:avLst/>
          </a:prstGeom>
        </p:spPr>
        <p:txBody>
          <a:bodyPr/>
          <a:lstStyle>
            <a:lvl1pPr marL="239106" indent="-239106">
              <a:lnSpc>
                <a:spcPct val="120000"/>
              </a:lnSpc>
              <a:spcBef>
                <a:spcPts val="0"/>
              </a:spcBef>
              <a:buClr>
                <a:schemeClr val="accent2">
                  <a:lumMod val="90000"/>
                </a:schemeClr>
              </a:buClr>
              <a:defRPr sz="2000" b="0">
                <a:solidFill>
                  <a:srgbClr val="374154"/>
                </a:solidFill>
                <a:latin typeface="微软雅黑" panose="020B0503020204020204" pitchFamily="34" charset="-122"/>
                <a:ea typeface="微软雅黑" panose="020B0503020204020204" pitchFamily="34" charset="-122"/>
              </a:defRPr>
            </a:lvl1pPr>
            <a:lvl2pPr marL="476096" indent="-236990">
              <a:lnSpc>
                <a:spcPct val="120000"/>
              </a:lnSpc>
              <a:spcBef>
                <a:spcPts val="0"/>
              </a:spcBef>
              <a:buClr>
                <a:schemeClr val="accent2">
                  <a:lumMod val="75000"/>
                </a:schemeClr>
              </a:buClr>
              <a:buFont typeface="Arial" panose="020B0604020202020204" pitchFamily="34" charset="0"/>
              <a:buChar char="◦"/>
              <a:defRPr sz="1866">
                <a:solidFill>
                  <a:srgbClr val="374154"/>
                </a:solidFill>
                <a:latin typeface="微软雅黑" panose="020B0503020204020204" pitchFamily="34" charset="-122"/>
                <a:ea typeface="微软雅黑" panose="020B0503020204020204" pitchFamily="34" charset="-122"/>
              </a:defRPr>
            </a:lvl2pPr>
            <a:lvl3pPr marL="833696" indent="-236990">
              <a:lnSpc>
                <a:spcPct val="120000"/>
              </a:lnSpc>
              <a:spcBef>
                <a:spcPts val="0"/>
              </a:spcBef>
              <a:buClr>
                <a:schemeClr val="accent2">
                  <a:lumMod val="90000"/>
                </a:schemeClr>
              </a:buClr>
              <a:buFontTx/>
              <a:buChar char="-"/>
              <a:defRPr sz="1599">
                <a:solidFill>
                  <a:srgbClr val="374154"/>
                </a:solidFill>
                <a:latin typeface="微软雅黑" panose="020B0503020204020204" pitchFamily="34" charset="-122"/>
                <a:ea typeface="微软雅黑" panose="020B0503020204020204" pitchFamily="34" charset="-122"/>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Tree>
    <p:extLst>
      <p:ext uri="{BB962C8B-B14F-4D97-AF65-F5344CB8AC3E}">
        <p14:creationId xmlns:p14="http://schemas.microsoft.com/office/powerpoint/2010/main" val="2325827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3636" y="679570"/>
            <a:ext cx="10731329" cy="589190"/>
          </a:xfrm>
          <a:prstGeom prst="rect">
            <a:avLst/>
          </a:prstGeom>
        </p:spPr>
        <p:txBody>
          <a:bodyPr/>
          <a:lstStyle>
            <a:lvl1pPr>
              <a:defRPr kumimoji="0" lang="zh-CN" altLang="en-US" sz="2800" b="1" i="0" u="none" strike="noStrike" kern="0" cap="none" spc="0" normalizeH="0" baseline="0" dirty="0">
                <a:ln>
                  <a:noFill/>
                </a:ln>
                <a:solidFill>
                  <a:srgbClr val="FFC000"/>
                </a:solidFill>
                <a:effectLst/>
                <a:uLnTx/>
                <a:uFillTx/>
                <a:latin typeface="微软雅黑" pitchFamily="34" charset="-122"/>
                <a:ea typeface="微软雅黑" pitchFamily="34" charset="-122"/>
                <a:cs typeface="Arial" pitchFamily="34" charset="0"/>
              </a:defRPr>
            </a:lvl1pPr>
          </a:lstStyle>
          <a:p>
            <a:r>
              <a:rPr lang="zh-CN" altLang="en-US" dirty="0"/>
              <a:t>单击此处编辑母版标题样式</a:t>
            </a:r>
          </a:p>
        </p:txBody>
      </p:sp>
      <p:sp>
        <p:nvSpPr>
          <p:cNvPr id="3" name="内容占位符 2"/>
          <p:cNvSpPr>
            <a:spLocks noGrp="1"/>
          </p:cNvSpPr>
          <p:nvPr>
            <p:ph sz="half" idx="1"/>
          </p:nvPr>
        </p:nvSpPr>
        <p:spPr>
          <a:xfrm>
            <a:off x="623635" y="1484784"/>
            <a:ext cx="10731328" cy="4525736"/>
          </a:xfrm>
          <a:prstGeom prst="rect">
            <a:avLst/>
          </a:prstGeom>
          <a:noFill/>
        </p:spPr>
        <p:txBody>
          <a:bodyPr/>
          <a:lstStyle>
            <a:lvl1pPr marL="239106" marR="0" indent="-239106" algn="l" defTabSz="1218804" rtl="0" eaLnBrk="0" fontAlgn="base" latinLnBrk="0" hangingPunct="0">
              <a:lnSpc>
                <a:spcPct val="120000"/>
              </a:lnSpc>
              <a:spcBef>
                <a:spcPts val="0"/>
              </a:spcBef>
              <a:spcAft>
                <a:spcPct val="0"/>
              </a:spcAft>
              <a:buClr>
                <a:srgbClr val="71B2FF"/>
              </a:buCl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2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20000"/>
              </a:lnSpc>
              <a:spcBef>
                <a:spcPts val="0"/>
              </a:spcBef>
              <a:spcAft>
                <a:spcPct val="0"/>
              </a:spcAft>
              <a:buClr>
                <a:srgbClr val="71B2FF"/>
              </a:buClr>
              <a:buFontTx/>
              <a:buChar char="-"/>
              <a:tabLst/>
              <a:defRPr kumimoji="0" lang="zh-CN" altLang="en-US" sz="16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Tree>
    <p:extLst>
      <p:ext uri="{BB962C8B-B14F-4D97-AF65-F5344CB8AC3E}">
        <p14:creationId xmlns:p14="http://schemas.microsoft.com/office/powerpoint/2010/main" val="1897912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3636" y="679570"/>
            <a:ext cx="10963473" cy="589190"/>
          </a:xfrm>
          <a:prstGeom prst="rect">
            <a:avLst/>
          </a:prstGeom>
        </p:spPr>
        <p:txBody>
          <a:bodyPr anchor="ctr"/>
          <a:lstStyle>
            <a:lvl1pPr>
              <a:defRPr kumimoji="0" lang="zh-CN" altLang="en-US" sz="2800" b="1" i="0" u="none" strike="noStrike" kern="0" cap="none" spc="0" normalizeH="0" baseline="0" dirty="0">
                <a:ln>
                  <a:noFill/>
                </a:ln>
                <a:solidFill>
                  <a:srgbClr val="C00000"/>
                </a:solidFill>
                <a:effectLst/>
                <a:uLnTx/>
                <a:uFillTx/>
                <a:latin typeface="微软雅黑" pitchFamily="34" charset="-122"/>
                <a:ea typeface="微软雅黑" pitchFamily="34" charset="-122"/>
                <a:cs typeface="Arial" pitchFamily="34" charset="0"/>
              </a:defRPr>
            </a:lvl1pPr>
          </a:lstStyle>
          <a:p>
            <a:r>
              <a:rPr lang="zh-CN" altLang="en-US" dirty="0"/>
              <a:t>单击此处编辑母版标题样式</a:t>
            </a:r>
          </a:p>
        </p:txBody>
      </p:sp>
      <p:sp>
        <p:nvSpPr>
          <p:cNvPr id="3" name="内容占位符 2"/>
          <p:cNvSpPr>
            <a:spLocks noGrp="1"/>
          </p:cNvSpPr>
          <p:nvPr>
            <p:ph sz="half" idx="1"/>
          </p:nvPr>
        </p:nvSpPr>
        <p:spPr>
          <a:xfrm>
            <a:off x="623635" y="1495552"/>
            <a:ext cx="5290949" cy="4525736"/>
          </a:xfrm>
          <a:prstGeom prst="rect">
            <a:avLst/>
          </a:prstGeom>
          <a:noFill/>
        </p:spPr>
        <p:txBody>
          <a:bodyPr/>
          <a:lstStyle>
            <a:lvl1pPr marL="239106" marR="0" indent="-239106" algn="l" defTabSz="1218804" rtl="0" eaLnBrk="0" fontAlgn="base" latinLnBrk="0" hangingPunct="0">
              <a:lnSpc>
                <a:spcPct val="120000"/>
              </a:lnSpc>
              <a:spcBef>
                <a:spcPts val="0"/>
              </a:spcBef>
              <a:spcAft>
                <a:spcPct val="0"/>
              </a:spcAft>
              <a:buClr>
                <a:srgbClr val="71B2FF"/>
              </a:buCl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2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2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
        <p:nvSpPr>
          <p:cNvPr id="5" name="内容占位符 2"/>
          <p:cNvSpPr>
            <a:spLocks noGrp="1"/>
          </p:cNvSpPr>
          <p:nvPr>
            <p:ph sz="half" idx="10"/>
          </p:nvPr>
        </p:nvSpPr>
        <p:spPr>
          <a:xfrm>
            <a:off x="6296160" y="1495552"/>
            <a:ext cx="5290949" cy="4525736"/>
          </a:xfrm>
          <a:prstGeom prst="rect">
            <a:avLst/>
          </a:prstGeom>
        </p:spPr>
        <p:txBody>
          <a:bodyPr/>
          <a:lstStyle>
            <a:lvl1pPr marL="239106" indent="-239106">
              <a:lnSpc>
                <a:spcPct val="120000"/>
              </a:lnSpc>
              <a:spcBef>
                <a:spcPts val="0"/>
              </a:spcBef>
              <a:buClr>
                <a:schemeClr val="accent2">
                  <a:lumMod val="90000"/>
                </a:schemeClr>
              </a:buClr>
              <a:defRPr sz="2000" b="0">
                <a:solidFill>
                  <a:srgbClr val="374154"/>
                </a:solidFill>
                <a:latin typeface="微软雅黑" panose="020B0503020204020204" pitchFamily="34" charset="-122"/>
                <a:ea typeface="微软雅黑" panose="020B0503020204020204" pitchFamily="34" charset="-122"/>
              </a:defRPr>
            </a:lvl1pPr>
            <a:lvl2pPr marL="476096" indent="-236990">
              <a:lnSpc>
                <a:spcPct val="120000"/>
              </a:lnSpc>
              <a:spcBef>
                <a:spcPts val="0"/>
              </a:spcBef>
              <a:buClr>
                <a:schemeClr val="accent2">
                  <a:lumMod val="75000"/>
                </a:schemeClr>
              </a:buClr>
              <a:buFont typeface="Arial" panose="020B0604020202020204" pitchFamily="34" charset="0"/>
              <a:buChar char="◦"/>
              <a:defRPr sz="1866">
                <a:solidFill>
                  <a:srgbClr val="374154"/>
                </a:solidFill>
                <a:latin typeface="微软雅黑" panose="020B0503020204020204" pitchFamily="34" charset="-122"/>
                <a:ea typeface="微软雅黑" panose="020B0503020204020204" pitchFamily="34" charset="-122"/>
              </a:defRPr>
            </a:lvl2pPr>
            <a:lvl3pPr marL="833696" indent="-236990">
              <a:lnSpc>
                <a:spcPct val="120000"/>
              </a:lnSpc>
              <a:spcBef>
                <a:spcPts val="0"/>
              </a:spcBef>
              <a:buClr>
                <a:schemeClr val="accent2">
                  <a:lumMod val="90000"/>
                </a:schemeClr>
              </a:buClr>
              <a:buFontTx/>
              <a:buChar char="-"/>
              <a:defRPr sz="1599">
                <a:solidFill>
                  <a:srgbClr val="374154"/>
                </a:solidFill>
                <a:latin typeface="微软雅黑" panose="020B0503020204020204" pitchFamily="34" charset="-122"/>
                <a:ea typeface="微软雅黑" panose="020B0503020204020204" pitchFamily="34" charset="-122"/>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Tree>
    <p:extLst>
      <p:ext uri="{BB962C8B-B14F-4D97-AF65-F5344CB8AC3E}">
        <p14:creationId xmlns:p14="http://schemas.microsoft.com/office/powerpoint/2010/main" val="32650440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3635" y="679570"/>
            <a:ext cx="10963473" cy="589190"/>
          </a:xfrm>
          <a:prstGeom prst="rect">
            <a:avLst/>
          </a:prstGeom>
        </p:spPr>
        <p:txBody>
          <a:bodyPr/>
          <a:lstStyle>
            <a:lvl1pPr>
              <a:defRPr kumimoji="0" lang="zh-CN" altLang="en-US" sz="2800" b="1" i="0" u="none" strike="noStrike" kern="0" cap="none" spc="0" normalizeH="0" baseline="0" dirty="0">
                <a:ln>
                  <a:noFill/>
                </a:ln>
                <a:solidFill>
                  <a:srgbClr val="C00000"/>
                </a:solidFill>
                <a:effectLst/>
                <a:uLnTx/>
                <a:uFillTx/>
                <a:latin typeface="Futura Medium" panose="020B0602020204020303" pitchFamily="34" charset="-79"/>
                <a:ea typeface="微软雅黑" pitchFamily="34" charset="-122"/>
                <a:cs typeface="Futura Medium" panose="020B0602020204020303" pitchFamily="34" charset="-79"/>
              </a:defRPr>
            </a:lvl1pPr>
          </a:lstStyle>
          <a:p>
            <a:r>
              <a:rPr lang="zh-CN" altLang="en-US" dirty="0"/>
              <a:t>单击此处编辑母版标题样式</a:t>
            </a:r>
          </a:p>
        </p:txBody>
      </p:sp>
      <p:sp>
        <p:nvSpPr>
          <p:cNvPr id="3" name="内容占位符 2"/>
          <p:cNvSpPr>
            <a:spLocks noGrp="1"/>
          </p:cNvSpPr>
          <p:nvPr>
            <p:ph sz="half" idx="1"/>
          </p:nvPr>
        </p:nvSpPr>
        <p:spPr>
          <a:xfrm>
            <a:off x="623635" y="1412776"/>
            <a:ext cx="10963473" cy="4608512"/>
          </a:xfrm>
          <a:prstGeom prst="rect">
            <a:avLst/>
          </a:prstGeom>
          <a:noFill/>
        </p:spPr>
        <p:txBody>
          <a:bodyPr/>
          <a:lstStyle>
            <a:lvl1pPr marL="239106" marR="0" indent="-239106" algn="l" defTabSz="1218804" rtl="0" eaLnBrk="0" fontAlgn="base" latinLnBrk="0" hangingPunct="0">
              <a:lnSpc>
                <a:spcPct val="120000"/>
              </a:lnSpc>
              <a:spcBef>
                <a:spcPts val="0"/>
              </a:spcBef>
              <a:spcAft>
                <a:spcPct val="0"/>
              </a:spcAft>
              <a:buClr>
                <a:srgbClr val="71B2FF"/>
              </a:buCl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2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20000"/>
              </a:lnSpc>
              <a:spcBef>
                <a:spcPts val="0"/>
              </a:spcBef>
              <a:spcAft>
                <a:spcPct val="0"/>
              </a:spcAft>
              <a:buClr>
                <a:srgbClr val="71B2FF"/>
              </a:buClr>
              <a:buFontTx/>
              <a:buChar char="-"/>
              <a:tabLst/>
              <a:defRPr kumimoji="0" lang="zh-CN" altLang="en-US" sz="16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Tree>
    <p:extLst>
      <p:ext uri="{BB962C8B-B14F-4D97-AF65-F5344CB8AC3E}">
        <p14:creationId xmlns:p14="http://schemas.microsoft.com/office/powerpoint/2010/main" val="27710201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3636" y="679570"/>
            <a:ext cx="10963473" cy="589190"/>
          </a:xfrm>
          <a:prstGeom prst="rect">
            <a:avLst/>
          </a:prstGeom>
        </p:spPr>
        <p:txBody>
          <a:bodyPr anchor="ctr"/>
          <a:lstStyle>
            <a:lvl1pPr>
              <a:defRPr kumimoji="0" lang="zh-CN" altLang="en-US" sz="2800" b="1" i="0" u="none" strike="noStrike" kern="0" cap="none" spc="0" normalizeH="0" baseline="0" dirty="0">
                <a:ln>
                  <a:noFill/>
                </a:ln>
                <a:solidFill>
                  <a:srgbClr val="C00000"/>
                </a:solidFill>
                <a:effectLst/>
                <a:uLnTx/>
                <a:uFillTx/>
                <a:latin typeface="微软雅黑" pitchFamily="34" charset="-122"/>
                <a:ea typeface="微软雅黑" pitchFamily="34" charset="-122"/>
                <a:cs typeface="Arial" pitchFamily="34" charset="0"/>
              </a:defRPr>
            </a:lvl1pPr>
          </a:lstStyle>
          <a:p>
            <a:r>
              <a:rPr lang="zh-CN" altLang="en-US" dirty="0"/>
              <a:t>单击此处编辑母版标题样式</a:t>
            </a:r>
          </a:p>
        </p:txBody>
      </p:sp>
      <p:sp>
        <p:nvSpPr>
          <p:cNvPr id="3" name="内容占位符 2"/>
          <p:cNvSpPr>
            <a:spLocks noGrp="1"/>
          </p:cNvSpPr>
          <p:nvPr>
            <p:ph sz="half" idx="1"/>
          </p:nvPr>
        </p:nvSpPr>
        <p:spPr>
          <a:xfrm>
            <a:off x="623635" y="1495552"/>
            <a:ext cx="5290949" cy="4525736"/>
          </a:xfrm>
          <a:prstGeom prst="rect">
            <a:avLst/>
          </a:prstGeom>
          <a:noFill/>
        </p:spPr>
        <p:txBody>
          <a:bodyPr/>
          <a:lstStyle>
            <a:lvl1pPr marL="239106" marR="0" indent="-239106" algn="l" defTabSz="1218804" rtl="0" eaLnBrk="0" fontAlgn="base" latinLnBrk="0" hangingPunct="0">
              <a:lnSpc>
                <a:spcPct val="120000"/>
              </a:lnSpc>
              <a:spcBef>
                <a:spcPts val="0"/>
              </a:spcBef>
              <a:spcAft>
                <a:spcPct val="0"/>
              </a:spcAft>
              <a:buClr>
                <a:srgbClr val="71B2FF"/>
              </a:buCl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2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2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
        <p:nvSpPr>
          <p:cNvPr id="5" name="内容占位符 2"/>
          <p:cNvSpPr>
            <a:spLocks noGrp="1"/>
          </p:cNvSpPr>
          <p:nvPr>
            <p:ph sz="half" idx="10"/>
          </p:nvPr>
        </p:nvSpPr>
        <p:spPr>
          <a:xfrm>
            <a:off x="6296160" y="1495552"/>
            <a:ext cx="5290949" cy="4525736"/>
          </a:xfrm>
          <a:prstGeom prst="rect">
            <a:avLst/>
          </a:prstGeom>
          <a:noFill/>
        </p:spPr>
        <p:txBody>
          <a:bodyPr/>
          <a:lstStyle>
            <a:lvl1pPr marL="239106" indent="-239106">
              <a:lnSpc>
                <a:spcPct val="120000"/>
              </a:lnSpc>
              <a:spcBef>
                <a:spcPts val="0"/>
              </a:spcBef>
              <a:buClr>
                <a:schemeClr val="accent2">
                  <a:lumMod val="90000"/>
                </a:schemeClr>
              </a:buClr>
              <a:defRPr sz="2000" b="0">
                <a:solidFill>
                  <a:srgbClr val="374154"/>
                </a:solidFill>
                <a:latin typeface="微软雅黑" panose="020B0503020204020204" pitchFamily="34" charset="-122"/>
                <a:ea typeface="微软雅黑" panose="020B0503020204020204" pitchFamily="34" charset="-122"/>
              </a:defRPr>
            </a:lvl1pPr>
            <a:lvl2pPr marL="476096" indent="-236990">
              <a:lnSpc>
                <a:spcPct val="120000"/>
              </a:lnSpc>
              <a:spcBef>
                <a:spcPts val="0"/>
              </a:spcBef>
              <a:buClr>
                <a:schemeClr val="accent2">
                  <a:lumMod val="75000"/>
                </a:schemeClr>
              </a:buClr>
              <a:buFont typeface="Arial" panose="020B0604020202020204" pitchFamily="34" charset="0"/>
              <a:buChar char="◦"/>
              <a:defRPr sz="1866">
                <a:solidFill>
                  <a:srgbClr val="374154"/>
                </a:solidFill>
                <a:latin typeface="微软雅黑" panose="020B0503020204020204" pitchFamily="34" charset="-122"/>
                <a:ea typeface="微软雅黑" panose="020B0503020204020204" pitchFamily="34" charset="-122"/>
              </a:defRPr>
            </a:lvl2pPr>
            <a:lvl3pPr marL="833696" indent="-236990">
              <a:lnSpc>
                <a:spcPct val="120000"/>
              </a:lnSpc>
              <a:spcBef>
                <a:spcPts val="0"/>
              </a:spcBef>
              <a:buClr>
                <a:schemeClr val="accent2">
                  <a:lumMod val="90000"/>
                </a:schemeClr>
              </a:buClr>
              <a:buFontTx/>
              <a:buChar char="-"/>
              <a:defRPr sz="1599">
                <a:solidFill>
                  <a:srgbClr val="374154"/>
                </a:solidFill>
                <a:latin typeface="微软雅黑" panose="020B0503020204020204" pitchFamily="34" charset="-122"/>
                <a:ea typeface="微软雅黑" panose="020B0503020204020204" pitchFamily="34" charset="-122"/>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Tree>
    <p:extLst>
      <p:ext uri="{BB962C8B-B14F-4D97-AF65-F5344CB8AC3E}">
        <p14:creationId xmlns:p14="http://schemas.microsoft.com/office/powerpoint/2010/main" val="844424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标题 1"/>
          <p:cNvSpPr>
            <a:spLocks noGrp="1"/>
          </p:cNvSpPr>
          <p:nvPr>
            <p:ph type="title"/>
          </p:nvPr>
        </p:nvSpPr>
        <p:spPr>
          <a:xfrm>
            <a:off x="623636" y="463546"/>
            <a:ext cx="10963473" cy="589190"/>
          </a:xfrm>
          <a:prstGeom prst="rect">
            <a:avLst/>
          </a:prstGeom>
        </p:spPr>
        <p:txBody>
          <a:bodyPr anchor="ctr"/>
          <a:lstStyle>
            <a:lvl1pPr>
              <a:defRPr sz="2800" b="1">
                <a:solidFill>
                  <a:schemeClr val="bg1"/>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10" name="内容占位符 2"/>
          <p:cNvSpPr>
            <a:spLocks noGrp="1"/>
          </p:cNvSpPr>
          <p:nvPr>
            <p:ph sz="half" idx="1"/>
          </p:nvPr>
        </p:nvSpPr>
        <p:spPr>
          <a:xfrm>
            <a:off x="719684" y="1351536"/>
            <a:ext cx="10757396" cy="4525736"/>
          </a:xfrm>
          <a:prstGeom prst="rect">
            <a:avLst/>
          </a:prstGeom>
        </p:spPr>
        <p:txBody>
          <a:bodyPr/>
          <a:lstStyle>
            <a:lvl1pPr marL="239106" indent="-239106">
              <a:lnSpc>
                <a:spcPct val="150000"/>
              </a:lnSpc>
              <a:spcBef>
                <a:spcPts val="0"/>
              </a:spcBef>
              <a:buClr>
                <a:schemeClr val="accent2">
                  <a:lumMod val="90000"/>
                </a:schemeClr>
              </a:buClr>
              <a:defRPr sz="2000" b="0">
                <a:solidFill>
                  <a:schemeClr val="bg1"/>
                </a:solidFill>
                <a:latin typeface="微软雅黑" panose="020B0503020204020204" pitchFamily="34" charset="-122"/>
                <a:ea typeface="微软雅黑" panose="020B0503020204020204" pitchFamily="34" charset="-122"/>
              </a:defRPr>
            </a:lvl1pPr>
            <a:lvl2pPr marL="476096" indent="-236990">
              <a:lnSpc>
                <a:spcPct val="150000"/>
              </a:lnSpc>
              <a:spcBef>
                <a:spcPts val="0"/>
              </a:spcBef>
              <a:buClr>
                <a:schemeClr val="accent2">
                  <a:lumMod val="75000"/>
                </a:schemeClr>
              </a:buClr>
              <a:buFont typeface="Arial" panose="020B0604020202020204" pitchFamily="34" charset="0"/>
              <a:buChar char="◦"/>
              <a:defRPr sz="1800">
                <a:solidFill>
                  <a:schemeClr val="bg1"/>
                </a:solidFill>
                <a:latin typeface="微软雅黑" panose="020B0503020204020204" pitchFamily="34" charset="-122"/>
                <a:ea typeface="微软雅黑" panose="020B0503020204020204" pitchFamily="34" charset="-122"/>
              </a:defRPr>
            </a:lvl2pPr>
            <a:lvl3pPr marL="833696" indent="-236990">
              <a:lnSpc>
                <a:spcPct val="150000"/>
              </a:lnSpc>
              <a:spcBef>
                <a:spcPts val="0"/>
              </a:spcBef>
              <a:buClr>
                <a:schemeClr val="accent2">
                  <a:lumMod val="90000"/>
                </a:schemeClr>
              </a:buClr>
              <a:buFontTx/>
              <a:buChar char="-"/>
              <a:defRPr sz="1400">
                <a:solidFill>
                  <a:schemeClr val="bg1"/>
                </a:solidFill>
                <a:latin typeface="微软雅黑" panose="020B0503020204020204" pitchFamily="34" charset="-122"/>
                <a:ea typeface="微软雅黑" panose="020B0503020204020204" pitchFamily="34" charset="-122"/>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Tree>
    <p:extLst>
      <p:ext uri="{BB962C8B-B14F-4D97-AF65-F5344CB8AC3E}">
        <p14:creationId xmlns:p14="http://schemas.microsoft.com/office/powerpoint/2010/main" val="21407507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a:off x="8493235" y="6504275"/>
            <a:ext cx="398981" cy="24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0" hangingPunct="0">
              <a:lnSpc>
                <a:spcPct val="85000"/>
              </a:lnSpc>
            </a:pPr>
            <a:r>
              <a:rPr lang="de-DE" altLang="zh-CN" sz="1333" dirty="0">
                <a:solidFill>
                  <a:srgbClr val="000000">
                    <a:lumMod val="65000"/>
                    <a:lumOff val="35000"/>
                  </a:srgbClr>
                </a:solidFill>
                <a:latin typeface="FrutigerNext LT Bold" pitchFamily="34" charset="0"/>
                <a:ea typeface="MS PGothic" pitchFamily="34" charset="-128"/>
              </a:rPr>
              <a:t> </a:t>
            </a:r>
            <a:fld id="{A4C34F22-587E-473D-9099-376F4F013A30}" type="slidenum">
              <a:rPr lang="de-DE" altLang="zh-CN" sz="1333">
                <a:solidFill>
                  <a:srgbClr val="000000">
                    <a:lumMod val="65000"/>
                    <a:lumOff val="35000"/>
                  </a:srgbClr>
                </a:solidFill>
                <a:latin typeface="FrutigerNext LT Light" pitchFamily="34" charset="0"/>
                <a:ea typeface="MS PGothic" pitchFamily="34" charset="-128"/>
              </a:rPr>
              <a:pPr eaLnBrk="0" hangingPunct="0">
                <a:lnSpc>
                  <a:spcPct val="85000"/>
                </a:lnSpc>
              </a:pPr>
              <a:t>‹#›</a:t>
            </a:fld>
            <a:endParaRPr lang="en-GB" altLang="zh-CN" sz="1333" dirty="0">
              <a:solidFill>
                <a:srgbClr val="000000">
                  <a:lumMod val="65000"/>
                  <a:lumOff val="35000"/>
                </a:srgbClr>
              </a:solidFill>
              <a:latin typeface="FrutigerNext LT Light" pitchFamily="34" charset="0"/>
              <a:ea typeface="MS PGothic" pitchFamily="34" charset="-128"/>
            </a:endParaRPr>
          </a:p>
        </p:txBody>
      </p:sp>
    </p:spTree>
    <p:extLst>
      <p:ext uri="{BB962C8B-B14F-4D97-AF65-F5344CB8AC3E}">
        <p14:creationId xmlns:p14="http://schemas.microsoft.com/office/powerpoint/2010/main" val="42617757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mindspore.cn/" TargetMode="External"/><Relationship Id="rId4" Type="http://schemas.openxmlformats.org/officeDocument/2006/relationships/hyperlink" Target="http://www.hiascend.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hyperlink" Target="http://www.mindspore.cn/" TargetMode="External"/><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hyperlink" Target="http://www.hiascend.com/" TargetMode="Externa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hyperlink" Target="http://www.mindspore.cn/" TargetMode="External"/><Relationship Id="rId3" Type="http://schemas.openxmlformats.org/officeDocument/2006/relationships/slideLayout" Target="../slideLayouts/slideLayout5.xml"/><Relationship Id="rId7" Type="http://schemas.openxmlformats.org/officeDocument/2006/relationships/hyperlink" Target="http://www.hiascend.com/" TargetMode="Externa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hyperlink" Target="http://www.mindspore.cn/" TargetMode="External"/><Relationship Id="rId4" Type="http://schemas.openxmlformats.org/officeDocument/2006/relationships/hyperlink" Target="http://www.hiascend.com/" TargetMode="External"/></Relationships>
</file>

<file path=ppt/slideMasters/_rels/slideMaster5.xml.rels><?xml version="1.0" encoding="UTF-8" standalone="yes"?>
<Relationships xmlns="http://schemas.openxmlformats.org/package/2006/relationships"><Relationship Id="rId3" Type="http://schemas.openxmlformats.org/officeDocument/2006/relationships/hyperlink" Target="http://www.hiascend.com/" TargetMode="External"/><Relationship Id="rId2" Type="http://schemas.openxmlformats.org/officeDocument/2006/relationships/theme" Target="../theme/theme5.xml"/><Relationship Id="rId1" Type="http://schemas.openxmlformats.org/officeDocument/2006/relationships/slideLayout" Target="../slideLayouts/slideLayout8.xml"/><Relationship Id="rId4" Type="http://schemas.openxmlformats.org/officeDocument/2006/relationships/hyperlink" Target="http://www.mindspore.cn/" TargetMode="Externa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www.mindspore.cn/" TargetMode="External"/><Relationship Id="rId2" Type="http://schemas.openxmlformats.org/officeDocument/2006/relationships/theme" Target="../theme/theme6.xml"/><Relationship Id="rId1" Type="http://schemas.openxmlformats.org/officeDocument/2006/relationships/slideLayout" Target="../slideLayouts/slideLayout9.xml"/><Relationship Id="rId6" Type="http://schemas.openxmlformats.org/officeDocument/2006/relationships/hyperlink" Target="http://www.hiascend.com/" TargetMode="External"/><Relationship Id="rId5" Type="http://schemas.openxmlformats.org/officeDocument/2006/relationships/image" Target="../media/image7.png"/><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6" descr="C:\Users\z00205060\Desktop\CP项目\规范类文件\新建文件夹\巴展视觉物料规范-18.jpg"/>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a:fillRect/>
          </a:stretch>
        </p:blipFill>
        <p:spPr bwMode="auto">
          <a:xfrm>
            <a:off x="-22299" y="1050"/>
            <a:ext cx="12196763" cy="6856951"/>
          </a:xfrm>
          <a:prstGeom prst="rect">
            <a:avLst/>
          </a:prstGeom>
          <a:noFill/>
        </p:spPr>
      </p:pic>
      <p:sp>
        <p:nvSpPr>
          <p:cNvPr id="166" name="TextBox 165"/>
          <p:cNvSpPr txBox="1"/>
          <p:nvPr userDrawn="1"/>
        </p:nvSpPr>
        <p:spPr>
          <a:xfrm>
            <a:off x="239443" y="6285801"/>
            <a:ext cx="4706361" cy="338426"/>
          </a:xfrm>
          <a:prstGeom prst="rect">
            <a:avLst/>
          </a:prstGeom>
          <a:noFill/>
        </p:spPr>
        <p:txBody>
          <a:bodyPr wrap="square" rtlCol="0">
            <a:spAutoFit/>
          </a:bodyPr>
          <a:lstStyle/>
          <a:p>
            <a:r>
              <a:rPr lang="en-US" altLang="zh-CN" sz="1599" dirty="0">
                <a:solidFill>
                  <a:srgbClr val="000000">
                    <a:lumMod val="50000"/>
                    <a:lumOff val="50000"/>
                  </a:srgbClr>
                </a:solidFill>
                <a:latin typeface="+mj-ea"/>
                <a:ea typeface="+mj-ea"/>
              </a:rPr>
              <a:t>Building a better connected world</a:t>
            </a:r>
            <a:endParaRPr lang="zh-CN" altLang="en-US" sz="1599" dirty="0">
              <a:solidFill>
                <a:srgbClr val="000000">
                  <a:lumMod val="50000"/>
                  <a:lumOff val="50000"/>
                </a:srgbClr>
              </a:solidFill>
              <a:latin typeface="+mj-ea"/>
              <a:ea typeface="+mj-ea"/>
            </a:endParaRPr>
          </a:p>
        </p:txBody>
      </p:sp>
      <p:sp>
        <p:nvSpPr>
          <p:cNvPr id="167" name="副标题 2"/>
          <p:cNvSpPr txBox="1">
            <a:spLocks/>
          </p:cNvSpPr>
          <p:nvPr userDrawn="1"/>
        </p:nvSpPr>
        <p:spPr bwMode="auto">
          <a:xfrm>
            <a:off x="9644112" y="6308431"/>
            <a:ext cx="2505305" cy="391583"/>
          </a:xfrm>
          <a:prstGeom prst="rect">
            <a:avLst/>
          </a:prstGeom>
        </p:spPr>
        <p:txBody>
          <a:bodyPr anchor="ct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333" b="0" dirty="0">
                <a:solidFill>
                  <a:schemeClr val="bg1">
                    <a:lumMod val="65000"/>
                  </a:schemeClr>
                </a:solidFill>
                <a:latin typeface="+mj-ea"/>
                <a:ea typeface="+mj-ea"/>
                <a:hlinkClick r:id="rId4">
                  <a:extLst>
                    <a:ext uri="{A12FA001-AC4F-418D-AE19-62706E023703}">
                      <ahyp:hlinkClr xmlns:ahyp="http://schemas.microsoft.com/office/drawing/2018/hyperlinkcolor" val="tx"/>
                    </a:ext>
                  </a:extLst>
                </a:hlinkClick>
              </a:rPr>
              <a:t>www.hiascend.com</a:t>
            </a:r>
            <a:endParaRPr lang="en-US" altLang="zh-CN" sz="1333" b="0" dirty="0">
              <a:solidFill>
                <a:schemeClr val="bg1">
                  <a:lumMod val="65000"/>
                </a:schemeClr>
              </a:solidFill>
              <a:latin typeface="+mj-ea"/>
              <a:ea typeface="+mj-ea"/>
            </a:endParaRPr>
          </a:p>
          <a:p>
            <a:pPr marL="0" indent="0" algn="ctr">
              <a:buFontTx/>
              <a:buNone/>
              <a:defRPr/>
            </a:pPr>
            <a:r>
              <a:rPr lang="en-US" altLang="zh-CN" sz="1333" b="0" dirty="0">
                <a:solidFill>
                  <a:schemeClr val="bg1">
                    <a:lumMod val="65000"/>
                  </a:schemeClr>
                </a:solidFill>
                <a:latin typeface="+mj-ea"/>
                <a:ea typeface="+mj-ea"/>
                <a:hlinkClick r:id="rId5">
                  <a:extLst>
                    <a:ext uri="{A12FA001-AC4F-418D-AE19-62706E023703}">
                      <ahyp:hlinkClr xmlns:ahyp="http://schemas.microsoft.com/office/drawing/2018/hyperlinkcolor" val="tx"/>
                    </a:ext>
                  </a:extLst>
                </a:hlinkClick>
              </a:rPr>
              <a:t>www.mindspore.cn</a:t>
            </a:r>
            <a:endParaRPr lang="en-US" altLang="zh-CN" sz="1333" b="0" dirty="0">
              <a:solidFill>
                <a:schemeClr val="bg1">
                  <a:lumMod val="65000"/>
                </a:schemeClr>
              </a:solidFill>
              <a:latin typeface="+mj-ea"/>
              <a:ea typeface="+mj-ea"/>
            </a:endParaRPr>
          </a:p>
        </p:txBody>
      </p:sp>
    </p:spTree>
    <p:extLst>
      <p:ext uri="{BB962C8B-B14F-4D97-AF65-F5344CB8AC3E}">
        <p14:creationId xmlns:p14="http://schemas.microsoft.com/office/powerpoint/2010/main" val="3450727918"/>
      </p:ext>
    </p:extLst>
  </p:cSld>
  <p:clrMap bg1="lt1" tx1="dk1" bg2="lt2" tx2="dk2" accent1="accent1" accent2="accent2" accent3="accent3" accent4="accent4" accent5="accent5" accent6="accent6" hlink="hlink" folHlink="folHlink"/>
  <p:sldLayoutIdLst>
    <p:sldLayoutId id="2147483830" r:id="rId1"/>
  </p:sldLayoutIdLst>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hf hdr="0" ftr="0" dt="0"/>
  <p:txStyles>
    <p:titleStyle>
      <a:lvl1pPr algn="l" rtl="0" eaLnBrk="1" fontAlgn="base" hangingPunct="1">
        <a:spcBef>
          <a:spcPct val="0"/>
        </a:spcBef>
        <a:spcAft>
          <a:spcPct val="0"/>
        </a:spcAft>
        <a:defRPr sz="4265"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4265"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4265"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4265"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4265" b="1">
          <a:solidFill>
            <a:schemeClr val="tx1"/>
          </a:solidFill>
          <a:latin typeface="黑体" pitchFamily="49" charset="-122"/>
          <a:ea typeface="黑体" pitchFamily="49" charset="-122"/>
          <a:cs typeface="宋体" charset="-122"/>
        </a:defRPr>
      </a:lvl5pPr>
      <a:lvl6pPr marL="609402"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6pPr>
      <a:lvl7pPr marL="1218804"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7pPr>
      <a:lvl8pPr marL="1828206"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8pPr>
      <a:lvl9pPr marL="2437608"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9pPr>
    </p:titleStyle>
    <p:bodyStyle>
      <a:lvl1pPr marL="457051" indent="-457051" algn="l" rtl="0" eaLnBrk="1" fontAlgn="base" hangingPunct="1">
        <a:spcBef>
          <a:spcPct val="20000"/>
        </a:spcBef>
        <a:spcAft>
          <a:spcPct val="0"/>
        </a:spcAft>
        <a:buClr>
          <a:srgbClr val="990000"/>
        </a:buClr>
        <a:buChar char="•"/>
        <a:defRPr sz="3199" b="1">
          <a:solidFill>
            <a:schemeClr val="tx1"/>
          </a:solidFill>
          <a:latin typeface="+mn-lt"/>
          <a:ea typeface="+mn-ea"/>
          <a:cs typeface="+mn-cs"/>
        </a:defRPr>
      </a:lvl1pPr>
      <a:lvl2pPr marL="990278" indent="-380876" algn="l" rtl="0" eaLnBrk="1" fontAlgn="base" hangingPunct="1">
        <a:spcBef>
          <a:spcPct val="20000"/>
        </a:spcBef>
        <a:spcAft>
          <a:spcPct val="0"/>
        </a:spcAft>
        <a:buFont typeface="Arial" charset="0"/>
        <a:buChar char="›"/>
        <a:defRPr sz="2666">
          <a:solidFill>
            <a:schemeClr val="tx1"/>
          </a:solidFill>
          <a:latin typeface="+mn-lt"/>
          <a:ea typeface="+mn-ea"/>
          <a:cs typeface="+mn-cs"/>
        </a:defRPr>
      </a:lvl2pPr>
      <a:lvl3pPr marL="1523505" indent="-304701"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2132907" indent="-304701" algn="l" rtl="0" eaLnBrk="1" fontAlgn="base" hangingPunct="1">
        <a:spcBef>
          <a:spcPct val="20000"/>
        </a:spcBef>
        <a:spcAft>
          <a:spcPct val="0"/>
        </a:spcAft>
        <a:buChar char="–"/>
        <a:defRPr sz="2133">
          <a:solidFill>
            <a:schemeClr val="tx1"/>
          </a:solidFill>
          <a:latin typeface="+mn-lt"/>
          <a:ea typeface="+mn-ea"/>
          <a:cs typeface="+mn-cs"/>
        </a:defRPr>
      </a:lvl4pPr>
      <a:lvl5pPr marL="2742308"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5pPr>
      <a:lvl6pPr marL="3351710"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6pPr>
      <a:lvl7pPr marL="3961112"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7pPr>
      <a:lvl8pPr marL="4570514"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8pPr>
      <a:lvl9pPr marL="5179916"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9pPr>
    </p:bodyStyle>
    <p:otherStyle>
      <a:defPPr>
        <a:defRPr lang="zh-CN"/>
      </a:defPPr>
      <a:lvl1pPr marL="0" algn="l" defTabSz="1218804" rtl="0" eaLnBrk="1" latinLnBrk="0" hangingPunct="1">
        <a:defRPr sz="2399" kern="1200">
          <a:solidFill>
            <a:schemeClr val="tx1"/>
          </a:solidFill>
          <a:latin typeface="+mn-lt"/>
          <a:ea typeface="+mn-ea"/>
          <a:cs typeface="+mn-cs"/>
        </a:defRPr>
      </a:lvl1pPr>
      <a:lvl2pPr marL="609402" algn="l" defTabSz="1218804" rtl="0" eaLnBrk="1" latinLnBrk="0" hangingPunct="1">
        <a:defRPr sz="2399" kern="1200">
          <a:solidFill>
            <a:schemeClr val="tx1"/>
          </a:solidFill>
          <a:latin typeface="+mn-lt"/>
          <a:ea typeface="+mn-ea"/>
          <a:cs typeface="+mn-cs"/>
        </a:defRPr>
      </a:lvl2pPr>
      <a:lvl3pPr marL="1218804" algn="l" defTabSz="1218804" rtl="0" eaLnBrk="1" latinLnBrk="0" hangingPunct="1">
        <a:defRPr sz="2399" kern="1200">
          <a:solidFill>
            <a:schemeClr val="tx1"/>
          </a:solidFill>
          <a:latin typeface="+mn-lt"/>
          <a:ea typeface="+mn-ea"/>
          <a:cs typeface="+mn-cs"/>
        </a:defRPr>
      </a:lvl3pPr>
      <a:lvl4pPr marL="1828206" algn="l" defTabSz="1218804" rtl="0" eaLnBrk="1" latinLnBrk="0" hangingPunct="1">
        <a:defRPr sz="2399" kern="1200">
          <a:solidFill>
            <a:schemeClr val="tx1"/>
          </a:solidFill>
          <a:latin typeface="+mn-lt"/>
          <a:ea typeface="+mn-ea"/>
          <a:cs typeface="+mn-cs"/>
        </a:defRPr>
      </a:lvl4pPr>
      <a:lvl5pPr marL="2437608" algn="l" defTabSz="1218804" rtl="0" eaLnBrk="1" latinLnBrk="0" hangingPunct="1">
        <a:defRPr sz="2399" kern="1200">
          <a:solidFill>
            <a:schemeClr val="tx1"/>
          </a:solidFill>
          <a:latin typeface="+mn-lt"/>
          <a:ea typeface="+mn-ea"/>
          <a:cs typeface="+mn-cs"/>
        </a:defRPr>
      </a:lvl5pPr>
      <a:lvl6pPr marL="3047009" algn="l" defTabSz="1218804" rtl="0" eaLnBrk="1" latinLnBrk="0" hangingPunct="1">
        <a:defRPr sz="2399" kern="1200">
          <a:solidFill>
            <a:schemeClr val="tx1"/>
          </a:solidFill>
          <a:latin typeface="+mn-lt"/>
          <a:ea typeface="+mn-ea"/>
          <a:cs typeface="+mn-cs"/>
        </a:defRPr>
      </a:lvl6pPr>
      <a:lvl7pPr marL="3656411" algn="l" defTabSz="1218804" rtl="0" eaLnBrk="1" latinLnBrk="0" hangingPunct="1">
        <a:defRPr sz="2399" kern="1200">
          <a:solidFill>
            <a:schemeClr val="tx1"/>
          </a:solidFill>
          <a:latin typeface="+mn-lt"/>
          <a:ea typeface="+mn-ea"/>
          <a:cs typeface="+mn-cs"/>
        </a:defRPr>
      </a:lvl7pPr>
      <a:lvl8pPr marL="4265813" algn="l" defTabSz="1218804" rtl="0" eaLnBrk="1" latinLnBrk="0" hangingPunct="1">
        <a:defRPr sz="2399" kern="1200">
          <a:solidFill>
            <a:schemeClr val="tx1"/>
          </a:solidFill>
          <a:latin typeface="+mn-lt"/>
          <a:ea typeface="+mn-ea"/>
          <a:cs typeface="+mn-cs"/>
        </a:defRPr>
      </a:lvl8pPr>
      <a:lvl9pPr marL="4875215" algn="l" defTabSz="1218804" rtl="0" eaLnBrk="1" latinLnBrk="0" hangingPunct="1">
        <a:defRPr sz="239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3" name="图片 8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0" y="1810"/>
            <a:ext cx="12196763" cy="4792771"/>
          </a:xfrm>
          <a:prstGeom prst="rect">
            <a:avLst/>
          </a:prstGeom>
        </p:spPr>
      </p:pic>
      <p:sp>
        <p:nvSpPr>
          <p:cNvPr id="78" name="矩形 77"/>
          <p:cNvSpPr/>
          <p:nvPr userDrawn="1"/>
        </p:nvSpPr>
        <p:spPr bwMode="auto">
          <a:xfrm>
            <a:off x="-33880" y="4752404"/>
            <a:ext cx="12230643" cy="2842586"/>
          </a:xfrm>
          <a:prstGeom prst="rect">
            <a:avLst/>
          </a:prstGeom>
          <a:blipFill dpi="0" rotWithShape="1">
            <a:blip r:embed="rId4" cstate="print">
              <a:alphaModFix amt="17000"/>
              <a:extLst>
                <a:ext uri="{28A0092B-C50C-407E-A947-70E740481C1C}">
                  <a14:useLocalDpi xmlns:a14="http://schemas.microsoft.com/office/drawing/2010/main" val="0"/>
                </a:ext>
              </a:extLst>
            </a:blip>
            <a:srcRect/>
            <a:stretch>
              <a:fillRect/>
            </a:stretch>
          </a:blipFill>
          <a:ln>
            <a:noFill/>
          </a:ln>
          <a:effectLst/>
        </p:spPr>
        <p:txBody>
          <a:bodyPr vert="horz" wrap="square" lIns="121882" tIns="60941" rIns="121882" bIns="60941" numCol="1" rtlCol="0" anchor="t" anchorCtr="0" compatLnSpc="1">
            <a:prstTxWarp prst="textNoShape">
              <a:avLst/>
            </a:prstTxWarp>
          </a:bodyPr>
          <a:lstStyle/>
          <a:p>
            <a:pPr>
              <a:buClr>
                <a:srgbClr val="CC9900"/>
              </a:buClr>
              <a:buFont typeface="Wingdings" pitchFamily="2" charset="2"/>
              <a:buChar char="n"/>
            </a:pPr>
            <a:endParaRPr lang="zh-CN" altLang="en-US">
              <a:solidFill>
                <a:srgbClr val="000000"/>
              </a:solidFill>
              <a:latin typeface="Arial" charset="0"/>
              <a:ea typeface="宋体" charset="-122"/>
            </a:endParaRPr>
          </a:p>
        </p:txBody>
      </p:sp>
      <p:sp>
        <p:nvSpPr>
          <p:cNvPr id="3077" name="Rectangle 15"/>
          <p:cNvSpPr>
            <a:spLocks noChangeArrowheads="1"/>
          </p:cNvSpPr>
          <p:nvPr/>
        </p:nvSpPr>
        <p:spPr bwMode="auto">
          <a:xfrm>
            <a:off x="-2604517" y="692151"/>
            <a:ext cx="2460528" cy="7361369"/>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英文标题</a:t>
            </a:r>
            <a:r>
              <a:rPr lang="en-US" altLang="zh-CN" sz="1466" dirty="0">
                <a:solidFill>
                  <a:srgbClr val="FFFFFF"/>
                </a:solidFill>
                <a:latin typeface="Calibri" charset="0"/>
                <a:ea typeface="宋体" charset="-122"/>
              </a:rPr>
              <a:t>:32-35pt  </a:t>
            </a: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颜色</a:t>
            </a:r>
            <a:r>
              <a:rPr lang="en-US" altLang="zh-CN" sz="1466" dirty="0">
                <a:solidFill>
                  <a:srgbClr val="FFFFFF"/>
                </a:solidFill>
                <a:latin typeface="Calibri" charset="0"/>
                <a:ea typeface="宋体" charset="-122"/>
              </a:rPr>
              <a:t>: R153 G0 B0</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内部使用字体 </a:t>
            </a:r>
            <a:r>
              <a:rPr lang="en-US" altLang="zh-CN" sz="1466" dirty="0">
                <a:solidFill>
                  <a:srgbClr val="FFFFFF"/>
                </a:solidFill>
                <a:latin typeface="Calibri" charset="0"/>
                <a:ea typeface="宋体" charset="-122"/>
              </a:rPr>
              <a:t>:</a:t>
            </a:r>
          </a:p>
          <a:p>
            <a:pPr marL="457051" indent="-457051" algn="r" eaLnBrk="0" hangingPunct="0">
              <a:lnSpc>
                <a:spcPct val="125000"/>
              </a:lnSpc>
              <a:spcBef>
                <a:spcPct val="20000"/>
              </a:spcBef>
              <a:buFont typeface="Arial" charset="0"/>
              <a:buNone/>
            </a:pPr>
            <a:r>
              <a:rPr lang="en-US" altLang="zh-CN" sz="1466" dirty="0" err="1">
                <a:solidFill>
                  <a:srgbClr val="FFFFFF"/>
                </a:solidFill>
                <a:latin typeface="Calibri" charset="0"/>
                <a:ea typeface="宋体" charset="-122"/>
              </a:rPr>
              <a:t>FrutigerNext</a:t>
            </a:r>
            <a:r>
              <a:rPr lang="en-US" altLang="zh-CN" sz="1466" dirty="0">
                <a:solidFill>
                  <a:srgbClr val="FFFFFF"/>
                </a:solidFill>
                <a:latin typeface="Calibri" charset="0"/>
                <a:ea typeface="宋体" charset="-122"/>
              </a:rPr>
              <a:t> LT Medium</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外部使用字体 </a:t>
            </a:r>
            <a:r>
              <a:rPr lang="en-US" altLang="zh-CN" sz="1466" dirty="0">
                <a:solidFill>
                  <a:srgbClr val="FFFFFF"/>
                </a:solidFill>
                <a:latin typeface="Calibri" charset="0"/>
                <a:ea typeface="宋体" charset="-122"/>
              </a:rPr>
              <a:t>: Arial</a:t>
            </a:r>
          </a:p>
          <a:p>
            <a:pPr marL="457051" indent="-457051" algn="r" eaLnBrk="0" hangingPunct="0">
              <a:lnSpc>
                <a:spcPct val="75000"/>
              </a:lnSpc>
              <a:spcBef>
                <a:spcPct val="20000"/>
              </a:spcBef>
              <a:buFont typeface="Arial" charset="0"/>
              <a:buNone/>
            </a:pPr>
            <a:endParaRPr lang="en-US" altLang="zh-CN"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中文标题</a:t>
            </a:r>
            <a:r>
              <a:rPr lang="en-US" altLang="zh-CN" sz="1466" dirty="0">
                <a:solidFill>
                  <a:srgbClr val="FFFFFF"/>
                </a:solidFill>
                <a:latin typeface="Calibri" charset="0"/>
                <a:ea typeface="宋体" charset="-122"/>
              </a:rPr>
              <a:t>:30-32pt  </a:t>
            </a: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颜色</a:t>
            </a:r>
            <a:r>
              <a:rPr lang="en-US" altLang="zh-CN" sz="1466" dirty="0">
                <a:solidFill>
                  <a:srgbClr val="FFFFFF"/>
                </a:solidFill>
                <a:latin typeface="Calibri" charset="0"/>
                <a:ea typeface="宋体" charset="-122"/>
              </a:rPr>
              <a:t>: R153 G0 B0</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字体</a:t>
            </a:r>
            <a:r>
              <a:rPr lang="en-US" altLang="zh-CN" sz="1466" dirty="0">
                <a:solidFill>
                  <a:srgbClr val="FFFFFF"/>
                </a:solidFill>
                <a:latin typeface="Calibri" charset="0"/>
                <a:ea typeface="宋体" charset="-122"/>
              </a:rPr>
              <a:t>:</a:t>
            </a:r>
            <a:r>
              <a:rPr lang="zh-CN" altLang="en-US" sz="1466" dirty="0">
                <a:solidFill>
                  <a:srgbClr val="FFFFFF"/>
                </a:solidFill>
                <a:latin typeface="Calibri" charset="0"/>
                <a:ea typeface="宋体" charset="-122"/>
              </a:rPr>
              <a:t>黑体</a:t>
            </a:r>
          </a:p>
          <a:p>
            <a:pPr marL="457051" indent="-457051" algn="r" eaLnBrk="0" hangingPunct="0">
              <a:lnSpc>
                <a:spcPct val="125000"/>
              </a:lnSpc>
              <a:spcBef>
                <a:spcPct val="20000"/>
              </a:spcBef>
              <a:buFont typeface="Arial" charset="0"/>
              <a:buNone/>
            </a:pP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英文正文</a:t>
            </a:r>
            <a:r>
              <a:rPr lang="en-US" altLang="zh-CN" sz="1466" dirty="0">
                <a:solidFill>
                  <a:srgbClr val="FFFFFF"/>
                </a:solidFill>
                <a:latin typeface="Calibri" charset="0"/>
                <a:ea typeface="宋体" charset="-122"/>
              </a:rPr>
              <a:t>:20-22pt</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子目录 </a:t>
            </a:r>
            <a:r>
              <a:rPr lang="en-US" altLang="zh-CN" sz="1466" dirty="0">
                <a:solidFill>
                  <a:srgbClr val="FFFFFF"/>
                </a:solidFill>
                <a:latin typeface="Calibri" charset="0"/>
                <a:ea typeface="宋体" charset="-122"/>
              </a:rPr>
              <a:t>(2-5</a:t>
            </a:r>
            <a:r>
              <a:rPr lang="zh-CN" altLang="en-US" sz="1466" dirty="0">
                <a:solidFill>
                  <a:srgbClr val="FFFFFF"/>
                </a:solidFill>
                <a:latin typeface="Calibri" charset="0"/>
                <a:ea typeface="宋体" charset="-122"/>
              </a:rPr>
              <a:t>级</a:t>
            </a:r>
            <a:r>
              <a:rPr lang="en-US" altLang="zh-CN" sz="1466" dirty="0">
                <a:solidFill>
                  <a:srgbClr val="FFFFFF"/>
                </a:solidFill>
                <a:latin typeface="Calibri" charset="0"/>
                <a:ea typeface="宋体" charset="-122"/>
              </a:rPr>
              <a:t>) :18pt  </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颜色</a:t>
            </a:r>
            <a:r>
              <a:rPr lang="en-US" altLang="zh-CN" sz="1466" dirty="0">
                <a:solidFill>
                  <a:srgbClr val="FFFFFF"/>
                </a:solidFill>
                <a:latin typeface="Calibri" charset="0"/>
                <a:ea typeface="宋体" charset="-122"/>
              </a:rPr>
              <a:t>:</a:t>
            </a:r>
            <a:r>
              <a:rPr lang="zh-CN" altLang="en-US" sz="1466" dirty="0">
                <a:solidFill>
                  <a:srgbClr val="FFFFFF"/>
                </a:solidFill>
                <a:latin typeface="Calibri" charset="0"/>
                <a:ea typeface="宋体" charset="-122"/>
              </a:rPr>
              <a:t>黑色</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内部使用字体 </a:t>
            </a:r>
            <a:r>
              <a:rPr lang="en-US" altLang="zh-CN" sz="1466" dirty="0">
                <a:solidFill>
                  <a:srgbClr val="FFFFFF"/>
                </a:solidFill>
                <a:latin typeface="Calibri" charset="0"/>
                <a:ea typeface="宋体" charset="-122"/>
              </a:rPr>
              <a:t>:</a:t>
            </a:r>
          </a:p>
          <a:p>
            <a:pPr marL="457051" indent="-457051" algn="r" eaLnBrk="0" hangingPunct="0">
              <a:lnSpc>
                <a:spcPct val="125000"/>
              </a:lnSpc>
              <a:spcBef>
                <a:spcPct val="20000"/>
              </a:spcBef>
              <a:buFont typeface="Arial" charset="0"/>
              <a:buNone/>
            </a:pPr>
            <a:r>
              <a:rPr lang="en-US" altLang="zh-CN" sz="1466" dirty="0" err="1">
                <a:solidFill>
                  <a:srgbClr val="FFFFFF"/>
                </a:solidFill>
                <a:latin typeface="Calibri" charset="0"/>
                <a:ea typeface="宋体" charset="-122"/>
              </a:rPr>
              <a:t>FrutigerNext</a:t>
            </a:r>
            <a:r>
              <a:rPr lang="en-US" altLang="zh-CN" sz="1466" dirty="0">
                <a:solidFill>
                  <a:srgbClr val="FFFFFF"/>
                </a:solidFill>
                <a:latin typeface="Calibri" charset="0"/>
                <a:ea typeface="宋体" charset="-122"/>
              </a:rPr>
              <a:t> LT Regular</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外部使用字体 </a:t>
            </a:r>
            <a:r>
              <a:rPr lang="en-US" altLang="zh-CN" sz="1466" dirty="0">
                <a:solidFill>
                  <a:srgbClr val="FFFFFF"/>
                </a:solidFill>
                <a:latin typeface="Calibri" charset="0"/>
                <a:ea typeface="宋体" charset="-122"/>
              </a:rPr>
              <a:t>: Arial</a:t>
            </a:r>
          </a:p>
          <a:p>
            <a:pPr marL="457051" indent="-457051" algn="r" eaLnBrk="0" hangingPunct="0">
              <a:lnSpc>
                <a:spcPct val="75000"/>
              </a:lnSpc>
              <a:spcBef>
                <a:spcPct val="20000"/>
              </a:spcBef>
              <a:buFont typeface="Arial" charset="0"/>
              <a:buNone/>
            </a:pPr>
            <a:endParaRPr lang="en-US" altLang="zh-CN"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中文正文</a:t>
            </a:r>
            <a:r>
              <a:rPr lang="en-US" altLang="zh-CN" sz="1466" dirty="0">
                <a:solidFill>
                  <a:srgbClr val="FFFFFF"/>
                </a:solidFill>
                <a:latin typeface="Calibri" charset="0"/>
                <a:ea typeface="宋体" charset="-122"/>
              </a:rPr>
              <a:t>:18-20pt</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子目录</a:t>
            </a:r>
            <a:r>
              <a:rPr lang="en-US" altLang="zh-CN" sz="1466" dirty="0">
                <a:solidFill>
                  <a:srgbClr val="FFFFFF"/>
                </a:solidFill>
                <a:latin typeface="Calibri" charset="0"/>
                <a:ea typeface="宋体" charset="-122"/>
              </a:rPr>
              <a:t>(2-5</a:t>
            </a:r>
            <a:r>
              <a:rPr lang="zh-CN" altLang="en-US" sz="1466" dirty="0">
                <a:solidFill>
                  <a:srgbClr val="FFFFFF"/>
                </a:solidFill>
                <a:latin typeface="Calibri" charset="0"/>
                <a:ea typeface="宋体" charset="-122"/>
              </a:rPr>
              <a:t>级</a:t>
            </a:r>
            <a:r>
              <a:rPr lang="en-US" altLang="zh-CN" sz="1466" dirty="0">
                <a:solidFill>
                  <a:srgbClr val="FFFFFF"/>
                </a:solidFill>
                <a:latin typeface="Calibri" charset="0"/>
                <a:ea typeface="宋体" charset="-122"/>
              </a:rPr>
              <a:t>):18pt </a:t>
            </a: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颜色</a:t>
            </a:r>
            <a:r>
              <a:rPr lang="en-US" altLang="zh-CN" sz="1466" dirty="0">
                <a:solidFill>
                  <a:srgbClr val="FFFFFF"/>
                </a:solidFill>
                <a:latin typeface="Calibri" charset="0"/>
                <a:ea typeface="宋体" charset="-122"/>
              </a:rPr>
              <a:t>:</a:t>
            </a:r>
            <a:r>
              <a:rPr lang="zh-CN" altLang="en-US" sz="1466" dirty="0">
                <a:solidFill>
                  <a:srgbClr val="FFFFFF"/>
                </a:solidFill>
                <a:latin typeface="Calibri" charset="0"/>
                <a:ea typeface="宋体" charset="-122"/>
              </a:rPr>
              <a:t>黑色</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字体</a:t>
            </a:r>
            <a:r>
              <a:rPr lang="en-US" altLang="zh-CN" sz="1466" dirty="0">
                <a:solidFill>
                  <a:srgbClr val="FFFFFF"/>
                </a:solidFill>
                <a:latin typeface="Calibri" charset="0"/>
                <a:ea typeface="宋体" charset="-122"/>
              </a:rPr>
              <a:t>:</a:t>
            </a:r>
            <a:r>
              <a:rPr lang="zh-CN" altLang="en-US" sz="1466" dirty="0">
                <a:solidFill>
                  <a:srgbClr val="FFFFFF"/>
                </a:solidFill>
                <a:latin typeface="Calibri" charset="0"/>
                <a:ea typeface="宋体" charset="-122"/>
              </a:rPr>
              <a:t>细黑体</a:t>
            </a:r>
            <a:r>
              <a:rPr lang="zh-CN" altLang="en-US" sz="1466" b="1" dirty="0">
                <a:solidFill>
                  <a:srgbClr val="FFFFFF"/>
                </a:solidFill>
                <a:latin typeface="Arial" charset="0"/>
                <a:ea typeface="华文细黑" charset="-122"/>
              </a:rPr>
              <a:t> </a:t>
            </a:r>
          </a:p>
        </p:txBody>
      </p:sp>
      <p:sp>
        <p:nvSpPr>
          <p:cNvPr id="3081" name="Rectangle 17"/>
          <p:cNvSpPr>
            <a:spLocks noChangeArrowheads="1"/>
          </p:cNvSpPr>
          <p:nvPr/>
        </p:nvSpPr>
        <p:spPr bwMode="auto">
          <a:xfrm>
            <a:off x="12438159" y="3371842"/>
            <a:ext cx="1226029" cy="400051"/>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62" tIns="60931" rIns="121862" bIns="60931" anchor="ctr">
            <a:spAutoFit/>
          </a:bodyPr>
          <a:lstStyle/>
          <a:p>
            <a:endParaRPr lang="zh-CN" altLang="en-US">
              <a:solidFill>
                <a:srgbClr val="000000"/>
              </a:solidFill>
              <a:latin typeface="Calibri" charset="0"/>
              <a:ea typeface="宋体" charset="-122"/>
            </a:endParaRPr>
          </a:p>
        </p:txBody>
      </p:sp>
      <p:grpSp>
        <p:nvGrpSpPr>
          <p:cNvPr id="2" name="Group 18"/>
          <p:cNvGrpSpPr>
            <a:grpSpLocks/>
          </p:cNvGrpSpPr>
          <p:nvPr/>
        </p:nvGrpSpPr>
        <p:grpSpPr bwMode="auto">
          <a:xfrm>
            <a:off x="12552504" y="3727418"/>
            <a:ext cx="986752" cy="182532"/>
            <a:chOff x="5893" y="2387"/>
            <a:chExt cx="466" cy="115"/>
          </a:xfrm>
        </p:grpSpPr>
        <p:sp>
          <p:nvSpPr>
            <p:cNvPr id="3143" name="Rectangle 19"/>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4" name="Rectangle 20"/>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5" name="Rectangle 21"/>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6" name="Rectangle 22"/>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3" name="Group 23"/>
          <p:cNvGrpSpPr>
            <a:grpSpLocks/>
          </p:cNvGrpSpPr>
          <p:nvPr/>
        </p:nvGrpSpPr>
        <p:grpSpPr bwMode="auto">
          <a:xfrm>
            <a:off x="12552504" y="3943282"/>
            <a:ext cx="986752" cy="182532"/>
            <a:chOff x="5893" y="2523"/>
            <a:chExt cx="466" cy="115"/>
          </a:xfrm>
        </p:grpSpPr>
        <p:sp>
          <p:nvSpPr>
            <p:cNvPr id="3139" name="Rectangle 24"/>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0" name="Rectangle 25"/>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1" name="Rectangle 26"/>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2" name="Rectangle 27"/>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4" name="Group 28"/>
          <p:cNvGrpSpPr>
            <a:grpSpLocks/>
          </p:cNvGrpSpPr>
          <p:nvPr/>
        </p:nvGrpSpPr>
        <p:grpSpPr bwMode="auto">
          <a:xfrm>
            <a:off x="12552504" y="4159146"/>
            <a:ext cx="986752" cy="182532"/>
            <a:chOff x="5893" y="2659"/>
            <a:chExt cx="466" cy="115"/>
          </a:xfrm>
        </p:grpSpPr>
        <p:sp>
          <p:nvSpPr>
            <p:cNvPr id="3135" name="Rectangle 29"/>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6" name="Rectangle 30"/>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7" name="Rectangle 31"/>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8" name="Rectangle 32"/>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5" name="Group 33"/>
          <p:cNvGrpSpPr>
            <a:grpSpLocks/>
          </p:cNvGrpSpPr>
          <p:nvPr/>
        </p:nvGrpSpPr>
        <p:grpSpPr bwMode="auto">
          <a:xfrm>
            <a:off x="12552504" y="3511551"/>
            <a:ext cx="986752" cy="188882"/>
            <a:chOff x="5893" y="2251"/>
            <a:chExt cx="466" cy="119"/>
          </a:xfrm>
        </p:grpSpPr>
        <p:sp>
          <p:nvSpPr>
            <p:cNvPr id="3131" name="Rectangle 34"/>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2" name="Rectangle 35"/>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3" name="Rectangle 36"/>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4" name="Rectangle 37"/>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6" name="Group 38"/>
          <p:cNvGrpSpPr>
            <a:grpSpLocks/>
          </p:cNvGrpSpPr>
          <p:nvPr/>
        </p:nvGrpSpPr>
        <p:grpSpPr bwMode="auto">
          <a:xfrm>
            <a:off x="12552504" y="4519449"/>
            <a:ext cx="986752" cy="182532"/>
            <a:chOff x="5893" y="2886"/>
            <a:chExt cx="466" cy="115"/>
          </a:xfrm>
        </p:grpSpPr>
        <p:sp>
          <p:nvSpPr>
            <p:cNvPr id="3127" name="Rectangle 39"/>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8" name="Rectangle 40"/>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9" name="Rectangle 41"/>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0" name="Rectangle 42"/>
            <p:cNvSpPr>
              <a:spLocks noChangeArrowheads="1"/>
            </p:cNvSpPr>
            <p:nvPr/>
          </p:nvSpPr>
          <p:spPr bwMode="auto">
            <a:xfrm flipV="1">
              <a:off x="5893" y="2886"/>
              <a:ext cx="117" cy="115"/>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7" name="Group 43"/>
          <p:cNvGrpSpPr>
            <a:grpSpLocks/>
          </p:cNvGrpSpPr>
          <p:nvPr/>
        </p:nvGrpSpPr>
        <p:grpSpPr bwMode="auto">
          <a:xfrm>
            <a:off x="12552504" y="4735313"/>
            <a:ext cx="986752" cy="182532"/>
            <a:chOff x="5893" y="3022"/>
            <a:chExt cx="466" cy="115"/>
          </a:xfrm>
        </p:grpSpPr>
        <p:sp>
          <p:nvSpPr>
            <p:cNvPr id="3123" name="Rectangle 44"/>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4" name="Rectangle 45"/>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5" name="Rectangle 46"/>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6" name="Rectangle 47"/>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 name="Group 48"/>
          <p:cNvGrpSpPr>
            <a:grpSpLocks/>
          </p:cNvGrpSpPr>
          <p:nvPr/>
        </p:nvGrpSpPr>
        <p:grpSpPr bwMode="auto">
          <a:xfrm>
            <a:off x="12552504" y="4951179"/>
            <a:ext cx="986752" cy="182532"/>
            <a:chOff x="5893" y="3158"/>
            <a:chExt cx="466" cy="115"/>
          </a:xfrm>
        </p:grpSpPr>
        <p:sp>
          <p:nvSpPr>
            <p:cNvPr id="3119" name="Rectangle 49"/>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0" name="Rectangle 50"/>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1" name="Rectangle 51"/>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2" name="Rectangle 52"/>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9" name="Group 53"/>
          <p:cNvGrpSpPr>
            <a:grpSpLocks/>
          </p:cNvGrpSpPr>
          <p:nvPr/>
        </p:nvGrpSpPr>
        <p:grpSpPr bwMode="auto">
          <a:xfrm>
            <a:off x="12552504" y="5311482"/>
            <a:ext cx="986752" cy="182532"/>
            <a:chOff x="5893" y="3385"/>
            <a:chExt cx="466" cy="115"/>
          </a:xfrm>
        </p:grpSpPr>
        <p:sp>
          <p:nvSpPr>
            <p:cNvPr id="3115" name="Rectangle 54"/>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6" name="Rectangle 55"/>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7" name="Rectangle 56"/>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8" name="Rectangle 57"/>
            <p:cNvSpPr>
              <a:spLocks noChangeArrowheads="1"/>
            </p:cNvSpPr>
            <p:nvPr/>
          </p:nvSpPr>
          <p:spPr bwMode="auto">
            <a:xfrm flipV="1">
              <a:off x="5893" y="3385"/>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0" name="Group 58"/>
          <p:cNvGrpSpPr>
            <a:grpSpLocks/>
          </p:cNvGrpSpPr>
          <p:nvPr/>
        </p:nvGrpSpPr>
        <p:grpSpPr bwMode="auto">
          <a:xfrm>
            <a:off x="12552504" y="5527346"/>
            <a:ext cx="986752" cy="182532"/>
            <a:chOff x="5893" y="3521"/>
            <a:chExt cx="466" cy="115"/>
          </a:xfrm>
        </p:grpSpPr>
        <p:sp>
          <p:nvSpPr>
            <p:cNvPr id="3111" name="Rectangle 59"/>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2" name="Rectangle 60"/>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3" name="Rectangle 61"/>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4" name="Rectangle 62"/>
            <p:cNvSpPr>
              <a:spLocks noChangeArrowheads="1"/>
            </p:cNvSpPr>
            <p:nvPr/>
          </p:nvSpPr>
          <p:spPr bwMode="auto">
            <a:xfrm flipV="1">
              <a:off x="5893" y="3521"/>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1" name="Group 63"/>
          <p:cNvGrpSpPr>
            <a:grpSpLocks/>
          </p:cNvGrpSpPr>
          <p:nvPr/>
        </p:nvGrpSpPr>
        <p:grpSpPr bwMode="auto">
          <a:xfrm>
            <a:off x="12552504" y="5743210"/>
            <a:ext cx="986752" cy="182532"/>
            <a:chOff x="5893" y="3657"/>
            <a:chExt cx="466" cy="115"/>
          </a:xfrm>
        </p:grpSpPr>
        <p:sp>
          <p:nvSpPr>
            <p:cNvPr id="3107" name="Rectangle 64"/>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8" name="Rectangle 65"/>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9" name="Rectangle 66"/>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0" name="Rectangle 67"/>
            <p:cNvSpPr>
              <a:spLocks noChangeArrowheads="1"/>
            </p:cNvSpPr>
            <p:nvPr/>
          </p:nvSpPr>
          <p:spPr bwMode="auto">
            <a:xfrm flipV="1">
              <a:off x="5893" y="3657"/>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2" name="Group 68"/>
          <p:cNvGrpSpPr>
            <a:grpSpLocks/>
          </p:cNvGrpSpPr>
          <p:nvPr/>
        </p:nvGrpSpPr>
        <p:grpSpPr bwMode="auto">
          <a:xfrm>
            <a:off x="12552504" y="6103513"/>
            <a:ext cx="986752" cy="182532"/>
            <a:chOff x="5893" y="3884"/>
            <a:chExt cx="466" cy="115"/>
          </a:xfrm>
        </p:grpSpPr>
        <p:sp>
          <p:nvSpPr>
            <p:cNvPr id="3103" name="Rectangle 69"/>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4" name="Rectangle 70"/>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5" name="Rectangle 71"/>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6" name="Rectangle 72"/>
            <p:cNvSpPr>
              <a:spLocks noChangeArrowheads="1"/>
            </p:cNvSpPr>
            <p:nvPr/>
          </p:nvSpPr>
          <p:spPr bwMode="auto">
            <a:xfrm flipV="1">
              <a:off x="5893" y="3884"/>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3" name="Group 73"/>
          <p:cNvGrpSpPr>
            <a:grpSpLocks/>
          </p:cNvGrpSpPr>
          <p:nvPr/>
        </p:nvGrpSpPr>
        <p:grpSpPr bwMode="auto">
          <a:xfrm>
            <a:off x="12552504" y="6328901"/>
            <a:ext cx="986752" cy="182532"/>
            <a:chOff x="5893" y="4026"/>
            <a:chExt cx="466" cy="115"/>
          </a:xfrm>
        </p:grpSpPr>
        <p:sp>
          <p:nvSpPr>
            <p:cNvPr id="3099" name="Rectangle 74"/>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0" name="Rectangle 75"/>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1" name="Rectangle 76"/>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2" name="Rectangle 77"/>
            <p:cNvSpPr>
              <a:spLocks noChangeArrowheads="1"/>
            </p:cNvSpPr>
            <p:nvPr/>
          </p:nvSpPr>
          <p:spPr bwMode="auto">
            <a:xfrm flipV="1">
              <a:off x="5893" y="4026"/>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4" name="Group 78"/>
          <p:cNvGrpSpPr>
            <a:grpSpLocks/>
          </p:cNvGrpSpPr>
          <p:nvPr/>
        </p:nvGrpSpPr>
        <p:grpSpPr bwMode="auto">
          <a:xfrm>
            <a:off x="12552504" y="6552703"/>
            <a:ext cx="986752" cy="182532"/>
            <a:chOff x="5893" y="4167"/>
            <a:chExt cx="466" cy="115"/>
          </a:xfrm>
        </p:grpSpPr>
        <p:sp>
          <p:nvSpPr>
            <p:cNvPr id="3095" name="Rectangle 79"/>
            <p:cNvSpPr>
              <a:spLocks noChangeArrowheads="1"/>
            </p:cNvSpPr>
            <p:nvPr/>
          </p:nvSpPr>
          <p:spPr bwMode="auto">
            <a:xfrm flipV="1">
              <a:off x="6010" y="4167"/>
              <a:ext cx="116" cy="115"/>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096" name="Rectangle 80"/>
            <p:cNvSpPr>
              <a:spLocks noChangeArrowheads="1"/>
            </p:cNvSpPr>
            <p:nvPr/>
          </p:nvSpPr>
          <p:spPr bwMode="auto">
            <a:xfrm flipV="1">
              <a:off x="6126" y="4167"/>
              <a:ext cx="116" cy="11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097" name="Rectangle 81"/>
            <p:cNvSpPr>
              <a:spLocks noChangeArrowheads="1"/>
            </p:cNvSpPr>
            <p:nvPr/>
          </p:nvSpPr>
          <p:spPr bwMode="auto">
            <a:xfrm flipV="1">
              <a:off x="6242" y="4167"/>
              <a:ext cx="117" cy="11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098" name="Rectangle 82"/>
            <p:cNvSpPr>
              <a:spLocks noChangeArrowheads="1"/>
            </p:cNvSpPr>
            <p:nvPr/>
          </p:nvSpPr>
          <p:spPr bwMode="auto">
            <a:xfrm flipV="1">
              <a:off x="5893" y="4167"/>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sp>
        <p:nvSpPr>
          <p:cNvPr id="3079" name="Rectangle 83"/>
          <p:cNvSpPr>
            <a:spLocks noChangeArrowheads="1"/>
          </p:cNvSpPr>
          <p:nvPr/>
        </p:nvSpPr>
        <p:spPr bwMode="auto">
          <a:xfrm>
            <a:off x="12340755" y="1341968"/>
            <a:ext cx="1590238" cy="1871982"/>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eaLnBrk="0" hangingPunct="0">
              <a:lnSpc>
                <a:spcPct val="120000"/>
              </a:lnSpc>
              <a:spcBef>
                <a:spcPct val="20000"/>
              </a:spcBef>
              <a:buFont typeface="Arial" charset="0"/>
              <a:buNone/>
            </a:pPr>
            <a:r>
              <a:rPr lang="zh-CN" altLang="en-US" sz="1333"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333" dirty="0">
                <a:solidFill>
                  <a:srgbClr val="FFFFFF"/>
                </a:solidFill>
                <a:latin typeface="微软雅黑" pitchFamily="34" charset="-122"/>
                <a:ea typeface="微软雅黑" pitchFamily="34" charset="-122"/>
              </a:rPr>
              <a:t>建议同一页面内不超过四种颜色，以下是</a:t>
            </a:r>
            <a:r>
              <a:rPr lang="en-US" altLang="zh-CN" sz="1333" dirty="0">
                <a:solidFill>
                  <a:srgbClr val="FFFFFF"/>
                </a:solidFill>
                <a:latin typeface="微软雅黑" pitchFamily="34" charset="-122"/>
                <a:ea typeface="微软雅黑" pitchFamily="34" charset="-122"/>
              </a:rPr>
              <a:t>13</a:t>
            </a:r>
            <a:r>
              <a:rPr lang="zh-CN" altLang="en-US" sz="1333" dirty="0">
                <a:solidFill>
                  <a:srgbClr val="FFFFFF"/>
                </a:solidFill>
                <a:latin typeface="微软雅黑" pitchFamily="34" charset="-122"/>
                <a:ea typeface="微软雅黑" pitchFamily="34" charset="-122"/>
              </a:rPr>
              <a:t>组配色方案，同一页面内只选择一组使用。（仅供参考）</a:t>
            </a:r>
          </a:p>
        </p:txBody>
      </p:sp>
      <p:sp>
        <p:nvSpPr>
          <p:cNvPr id="3080" name="Rectangle 84"/>
          <p:cNvSpPr>
            <a:spLocks noChangeArrowheads="1"/>
          </p:cNvSpPr>
          <p:nvPr/>
        </p:nvSpPr>
        <p:spPr bwMode="auto">
          <a:xfrm>
            <a:off x="12340755" y="8468"/>
            <a:ext cx="1494950" cy="846317"/>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a:lnSpc>
                <a:spcPct val="120000"/>
              </a:lnSpc>
              <a:buClr>
                <a:srgbClr val="777777"/>
              </a:buClr>
              <a:buSzPct val="60000"/>
              <a:buFont typeface="Wingdings" charset="2"/>
              <a:buNone/>
            </a:pPr>
            <a:r>
              <a:rPr lang="zh-CN" altLang="en-US" sz="1333">
                <a:solidFill>
                  <a:srgbClr val="FFFFFF"/>
                </a:solidFill>
                <a:latin typeface="微软雅黑" pitchFamily="34" charset="-122"/>
                <a:ea typeface="微软雅黑" pitchFamily="34" charset="-122"/>
              </a:rPr>
              <a:t>客户或者合作伙伴的标志放在右上角</a:t>
            </a:r>
            <a:r>
              <a:rPr lang="en-US" altLang="zh-CN" sz="1333">
                <a:solidFill>
                  <a:srgbClr val="FFFFFF"/>
                </a:solidFill>
                <a:latin typeface="微软雅黑" pitchFamily="34" charset="-122"/>
                <a:ea typeface="微软雅黑" pitchFamily="34" charset="-122"/>
              </a:rPr>
              <a:t>.</a:t>
            </a:r>
            <a:endParaRPr lang="zh-CN" altLang="en-US" sz="1333">
              <a:solidFill>
                <a:srgbClr val="FFFFFF"/>
              </a:solidFill>
              <a:latin typeface="微软雅黑" pitchFamily="34" charset="-122"/>
              <a:ea typeface="微软雅黑" pitchFamily="34" charset="-122"/>
            </a:endParaRPr>
          </a:p>
        </p:txBody>
      </p:sp>
      <p:sp>
        <p:nvSpPr>
          <p:cNvPr id="77" name="副标题 2"/>
          <p:cNvSpPr txBox="1">
            <a:spLocks/>
          </p:cNvSpPr>
          <p:nvPr userDrawn="1"/>
        </p:nvSpPr>
        <p:spPr bwMode="auto">
          <a:xfrm>
            <a:off x="3664323" y="6347930"/>
            <a:ext cx="4868117" cy="391583"/>
          </a:xfrm>
          <a:prstGeom prst="rect">
            <a:avLst/>
          </a:prstGeom>
        </p:spPr>
        <p:txBody>
          <a:bodyPr anchor="ct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333" b="0" dirty="0">
                <a:solidFill>
                  <a:srgbClr val="FFFFFF">
                    <a:lumMod val="50000"/>
                  </a:srgbClr>
                </a:solidFill>
                <a:latin typeface="微软雅黑" panose="020B0503020204020204" pitchFamily="34" charset="-122"/>
                <a:ea typeface="微软雅黑" panose="020B0503020204020204" pitchFamily="34" charset="-122"/>
              </a:rPr>
              <a:t>Ascend</a:t>
            </a:r>
            <a:r>
              <a:rPr lang="zh-CN" altLang="en-US" sz="1333" b="0" dirty="0">
                <a:solidFill>
                  <a:srgbClr val="FFFFFF">
                    <a:lumMod val="50000"/>
                  </a:srgbClr>
                </a:solidFill>
                <a:latin typeface="微软雅黑" panose="020B0503020204020204" pitchFamily="34" charset="-122"/>
                <a:ea typeface="微软雅黑" panose="020B0503020204020204" pitchFamily="34" charset="-122"/>
              </a:rPr>
              <a:t> </a:t>
            </a:r>
            <a:r>
              <a:rPr lang="en-US" altLang="zh-CN" sz="1333" b="0" dirty="0">
                <a:solidFill>
                  <a:srgbClr val="FFFFFF">
                    <a:lumMod val="50000"/>
                  </a:srgbClr>
                </a:solidFill>
                <a:latin typeface="微软雅黑" panose="020B0503020204020204" pitchFamily="34" charset="-122"/>
                <a:ea typeface="微软雅黑" panose="020B0503020204020204" pitchFamily="34" charset="-122"/>
              </a:rPr>
              <a:t>&amp;</a:t>
            </a:r>
            <a:r>
              <a:rPr lang="zh-CN" altLang="en-US" sz="1333" b="0" dirty="0">
                <a:solidFill>
                  <a:srgbClr val="FFFFFF">
                    <a:lumMod val="50000"/>
                  </a:srgbClr>
                </a:solidFill>
                <a:latin typeface="微软雅黑" panose="020B0503020204020204" pitchFamily="34" charset="-122"/>
                <a:ea typeface="微软雅黑" panose="020B0503020204020204" pitchFamily="34" charset="-122"/>
              </a:rPr>
              <a:t> </a:t>
            </a:r>
            <a:r>
              <a:rPr lang="en-US" altLang="zh-CN" sz="1333" b="0" dirty="0">
                <a:solidFill>
                  <a:srgbClr val="FFFFFF">
                    <a:lumMod val="50000"/>
                  </a:srgbClr>
                </a:solidFill>
                <a:latin typeface="微软雅黑" panose="020B0503020204020204" pitchFamily="34" charset="-122"/>
                <a:ea typeface="微软雅黑" panose="020B0503020204020204" pitchFamily="34" charset="-122"/>
              </a:rPr>
              <a:t>MindSpore</a:t>
            </a:r>
          </a:p>
        </p:txBody>
      </p:sp>
      <p:pic>
        <p:nvPicPr>
          <p:cNvPr id="1026" name="Picture 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43395" y="6296150"/>
            <a:ext cx="2708275" cy="495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 name="副标题 2">
            <a:extLst>
              <a:ext uri="{FF2B5EF4-FFF2-40B4-BE49-F238E27FC236}">
                <a16:creationId xmlns:a16="http://schemas.microsoft.com/office/drawing/2014/main" id="{A634CC0A-DFBC-A14F-BE2B-B5B3D2F6625A}"/>
              </a:ext>
            </a:extLst>
          </p:cNvPr>
          <p:cNvSpPr txBox="1">
            <a:spLocks/>
          </p:cNvSpPr>
          <p:nvPr userDrawn="1"/>
        </p:nvSpPr>
        <p:spPr bwMode="auto">
          <a:xfrm>
            <a:off x="9939205" y="6309320"/>
            <a:ext cx="2505305" cy="391583"/>
          </a:xfrm>
          <a:prstGeom prst="rect">
            <a:avLst/>
          </a:prstGeom>
        </p:spPr>
        <p:txBody>
          <a:bodyPr anchor="ct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333" b="0" dirty="0">
                <a:solidFill>
                  <a:schemeClr val="bg1">
                    <a:lumMod val="65000"/>
                  </a:schemeClr>
                </a:solidFill>
                <a:latin typeface="+mj-ea"/>
                <a:ea typeface="+mj-ea"/>
                <a:hlinkClick r:id="rId6">
                  <a:extLst>
                    <a:ext uri="{A12FA001-AC4F-418D-AE19-62706E023703}">
                      <ahyp:hlinkClr xmlns:ahyp="http://schemas.microsoft.com/office/drawing/2018/hyperlinkcolor" val="tx"/>
                    </a:ext>
                  </a:extLst>
                </a:hlinkClick>
              </a:rPr>
              <a:t>www.hiascend.com</a:t>
            </a:r>
            <a:endParaRPr lang="en-US" altLang="zh-CN" sz="1333" b="0" dirty="0">
              <a:solidFill>
                <a:schemeClr val="bg1">
                  <a:lumMod val="65000"/>
                </a:schemeClr>
              </a:solidFill>
              <a:latin typeface="+mj-ea"/>
              <a:ea typeface="+mj-ea"/>
            </a:endParaRPr>
          </a:p>
          <a:p>
            <a:pPr marL="0" indent="0" algn="ctr">
              <a:buFontTx/>
              <a:buNone/>
              <a:defRPr/>
            </a:pPr>
            <a:r>
              <a:rPr lang="en-US" altLang="zh-CN" sz="1333" b="0" dirty="0">
                <a:solidFill>
                  <a:schemeClr val="bg1">
                    <a:lumMod val="65000"/>
                  </a:schemeClr>
                </a:solidFill>
                <a:latin typeface="+mj-ea"/>
                <a:ea typeface="+mj-ea"/>
                <a:hlinkClick r:id="rId7">
                  <a:extLst>
                    <a:ext uri="{A12FA001-AC4F-418D-AE19-62706E023703}">
                      <ahyp:hlinkClr xmlns:ahyp="http://schemas.microsoft.com/office/drawing/2018/hyperlinkcolor" val="tx"/>
                    </a:ext>
                  </a:extLst>
                </a:hlinkClick>
              </a:rPr>
              <a:t>www.mindspore.cn</a:t>
            </a:r>
            <a:endParaRPr lang="en-US" altLang="zh-CN" sz="1333" b="0" dirty="0">
              <a:solidFill>
                <a:schemeClr val="bg1">
                  <a:lumMod val="65000"/>
                </a:schemeClr>
              </a:solidFill>
              <a:latin typeface="+mj-ea"/>
              <a:ea typeface="+mj-ea"/>
            </a:endParaRPr>
          </a:p>
        </p:txBody>
      </p:sp>
    </p:spTree>
    <p:extLst>
      <p:ext uri="{BB962C8B-B14F-4D97-AF65-F5344CB8AC3E}">
        <p14:creationId xmlns:p14="http://schemas.microsoft.com/office/powerpoint/2010/main" val="1898216256"/>
      </p:ext>
    </p:extLst>
  </p:cSld>
  <p:clrMap bg1="lt1" tx1="dk1" bg2="lt2" tx2="dk2" accent1="accent1" accent2="accent2" accent3="accent3" accent4="accent4" accent5="accent5" accent6="accent6" hlink="hlink" folHlink="folHlink"/>
  <p:sldLayoutIdLst>
    <p:sldLayoutId id="2147483889" r:id="rId1"/>
  </p:sldLayoutIdLst>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hf hdr="0" ftr="0" dt="0"/>
  <p:txStyles>
    <p:titleStyle>
      <a:lvl1pPr algn="l" rtl="0" eaLnBrk="0" fontAlgn="base" hangingPunct="0">
        <a:spcBef>
          <a:spcPct val="0"/>
        </a:spcBef>
        <a:spcAft>
          <a:spcPct val="0"/>
        </a:spcAft>
        <a:defRPr sz="4265" b="1">
          <a:solidFill>
            <a:srgbClr val="0070C0"/>
          </a:solidFill>
          <a:latin typeface="微软雅黑" pitchFamily="34" charset="-122"/>
          <a:ea typeface="微软雅黑" pitchFamily="34" charset="-122"/>
          <a:cs typeface="Arial" pitchFamily="34" charset="0"/>
        </a:defRPr>
      </a:lvl1pPr>
      <a:lvl2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2pPr>
      <a:lvl3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3pPr>
      <a:lvl4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4pPr>
      <a:lvl5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5pPr>
      <a:lvl6pPr marL="609402"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6pPr>
      <a:lvl7pPr marL="1218804"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7pPr>
      <a:lvl8pPr marL="1828206"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8pPr>
      <a:lvl9pPr marL="2437608"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9pPr>
    </p:titleStyle>
    <p:bodyStyle>
      <a:lvl1pPr marL="457051" indent="-457051" algn="l" rtl="0" eaLnBrk="0" fontAlgn="base" hangingPunct="0">
        <a:lnSpc>
          <a:spcPct val="140000"/>
        </a:lnSpc>
        <a:spcBef>
          <a:spcPct val="0"/>
        </a:spcBef>
        <a:spcAft>
          <a:spcPct val="0"/>
        </a:spcAft>
        <a:buClr>
          <a:srgbClr val="777777"/>
        </a:buClr>
        <a:buSzPct val="60000"/>
        <a:buFont typeface="Wingdings" charset="2"/>
        <a:buChar char="l"/>
        <a:defRPr sz="2666">
          <a:solidFill>
            <a:schemeClr val="tx1"/>
          </a:solidFill>
          <a:latin typeface="微软雅黑" pitchFamily="34" charset="-122"/>
          <a:ea typeface="微软雅黑" pitchFamily="34" charset="-122"/>
          <a:cs typeface="+mn-cs"/>
        </a:defRPr>
      </a:lvl1pPr>
      <a:lvl2pPr marL="990278" indent="-380876" algn="l" rtl="0" eaLnBrk="0" fontAlgn="base" hangingPunct="0">
        <a:lnSpc>
          <a:spcPct val="140000"/>
        </a:lnSpc>
        <a:spcBef>
          <a:spcPct val="0"/>
        </a:spcBef>
        <a:spcAft>
          <a:spcPct val="0"/>
        </a:spcAft>
        <a:buSzPct val="50000"/>
        <a:buFont typeface="Wingdings" charset="2"/>
        <a:buChar char="p"/>
        <a:defRPr>
          <a:solidFill>
            <a:schemeClr val="tx1"/>
          </a:solidFill>
          <a:latin typeface="微软雅黑" pitchFamily="34" charset="-122"/>
          <a:ea typeface="微软雅黑" pitchFamily="34" charset="-122"/>
          <a:cs typeface="+mn-cs"/>
        </a:defRPr>
      </a:lvl2pPr>
      <a:lvl3pPr marL="1523505" indent="-304701" algn="l" rtl="0" eaLnBrk="0" fontAlgn="base" hangingPunct="0">
        <a:lnSpc>
          <a:spcPct val="140000"/>
        </a:lnSpc>
        <a:spcBef>
          <a:spcPct val="0"/>
        </a:spcBef>
        <a:spcAft>
          <a:spcPct val="0"/>
        </a:spcAft>
        <a:buSzPct val="50000"/>
        <a:buFont typeface="Wingdings" charset="2"/>
        <a:buChar char="n"/>
        <a:defRPr sz="2133">
          <a:solidFill>
            <a:schemeClr val="tx1"/>
          </a:solidFill>
          <a:latin typeface="微软雅黑" pitchFamily="34" charset="-122"/>
          <a:ea typeface="微软雅黑" pitchFamily="34" charset="-122"/>
          <a:cs typeface="+mn-cs"/>
        </a:defRPr>
      </a:lvl3pPr>
      <a:lvl4pPr marL="2132907" indent="-304701" algn="l" rtl="0" eaLnBrk="0" fontAlgn="base" hangingPunct="0">
        <a:lnSpc>
          <a:spcPct val="140000"/>
        </a:lnSpc>
        <a:spcBef>
          <a:spcPct val="0"/>
        </a:spcBef>
        <a:spcAft>
          <a:spcPct val="0"/>
        </a:spcAft>
        <a:buChar char="–"/>
        <a:defRPr sz="1866">
          <a:solidFill>
            <a:schemeClr val="tx1"/>
          </a:solidFill>
          <a:latin typeface="微软雅黑" pitchFamily="34" charset="-122"/>
          <a:ea typeface="微软雅黑" pitchFamily="34" charset="-122"/>
          <a:cs typeface="+mn-cs"/>
        </a:defRPr>
      </a:lvl4pPr>
      <a:lvl5pPr marL="2742308" indent="-304701" algn="l" rtl="0" eaLnBrk="0" fontAlgn="base" hangingPunct="0">
        <a:lnSpc>
          <a:spcPct val="140000"/>
        </a:lnSpc>
        <a:spcBef>
          <a:spcPct val="0"/>
        </a:spcBef>
        <a:spcAft>
          <a:spcPct val="0"/>
        </a:spcAft>
        <a:buFont typeface="Arial" charset="0"/>
        <a:buChar char="~"/>
        <a:defRPr sz="1599">
          <a:solidFill>
            <a:schemeClr val="tx1"/>
          </a:solidFill>
          <a:latin typeface="微软雅黑" pitchFamily="34" charset="-122"/>
          <a:ea typeface="微软雅黑" pitchFamily="34" charset="-122"/>
          <a:cs typeface="+mn-cs"/>
        </a:defRPr>
      </a:lvl5pPr>
      <a:lvl6pPr marL="3351710"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6pPr>
      <a:lvl7pPr marL="3961112"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7pPr>
      <a:lvl8pPr marL="4570514"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8pPr>
      <a:lvl9pPr marL="5179916"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9pPr>
    </p:bodyStyle>
    <p:otherStyle>
      <a:defPPr>
        <a:defRPr lang="zh-CN"/>
      </a:defPPr>
      <a:lvl1pPr marL="0" algn="l" defTabSz="1218804" rtl="0" eaLnBrk="1" latinLnBrk="0" hangingPunct="1">
        <a:defRPr sz="2399" kern="1200">
          <a:solidFill>
            <a:schemeClr val="tx1"/>
          </a:solidFill>
          <a:latin typeface="+mn-lt"/>
          <a:ea typeface="+mn-ea"/>
          <a:cs typeface="+mn-cs"/>
        </a:defRPr>
      </a:lvl1pPr>
      <a:lvl2pPr marL="609402" algn="l" defTabSz="1218804" rtl="0" eaLnBrk="1" latinLnBrk="0" hangingPunct="1">
        <a:defRPr sz="2399" kern="1200">
          <a:solidFill>
            <a:schemeClr val="tx1"/>
          </a:solidFill>
          <a:latin typeface="+mn-lt"/>
          <a:ea typeface="+mn-ea"/>
          <a:cs typeface="+mn-cs"/>
        </a:defRPr>
      </a:lvl2pPr>
      <a:lvl3pPr marL="1218804" algn="l" defTabSz="1218804" rtl="0" eaLnBrk="1" latinLnBrk="0" hangingPunct="1">
        <a:defRPr sz="2399" kern="1200">
          <a:solidFill>
            <a:schemeClr val="tx1"/>
          </a:solidFill>
          <a:latin typeface="+mn-lt"/>
          <a:ea typeface="+mn-ea"/>
          <a:cs typeface="+mn-cs"/>
        </a:defRPr>
      </a:lvl3pPr>
      <a:lvl4pPr marL="1828206" algn="l" defTabSz="1218804" rtl="0" eaLnBrk="1" latinLnBrk="0" hangingPunct="1">
        <a:defRPr sz="2399" kern="1200">
          <a:solidFill>
            <a:schemeClr val="tx1"/>
          </a:solidFill>
          <a:latin typeface="+mn-lt"/>
          <a:ea typeface="+mn-ea"/>
          <a:cs typeface="+mn-cs"/>
        </a:defRPr>
      </a:lvl4pPr>
      <a:lvl5pPr marL="2437608" algn="l" defTabSz="1218804" rtl="0" eaLnBrk="1" latinLnBrk="0" hangingPunct="1">
        <a:defRPr sz="2399" kern="1200">
          <a:solidFill>
            <a:schemeClr val="tx1"/>
          </a:solidFill>
          <a:latin typeface="+mn-lt"/>
          <a:ea typeface="+mn-ea"/>
          <a:cs typeface="+mn-cs"/>
        </a:defRPr>
      </a:lvl5pPr>
      <a:lvl6pPr marL="3047009" algn="l" defTabSz="1218804" rtl="0" eaLnBrk="1" latinLnBrk="0" hangingPunct="1">
        <a:defRPr sz="2399" kern="1200">
          <a:solidFill>
            <a:schemeClr val="tx1"/>
          </a:solidFill>
          <a:latin typeface="+mn-lt"/>
          <a:ea typeface="+mn-ea"/>
          <a:cs typeface="+mn-cs"/>
        </a:defRPr>
      </a:lvl6pPr>
      <a:lvl7pPr marL="3656411" algn="l" defTabSz="1218804" rtl="0" eaLnBrk="1" latinLnBrk="0" hangingPunct="1">
        <a:defRPr sz="2399" kern="1200">
          <a:solidFill>
            <a:schemeClr val="tx1"/>
          </a:solidFill>
          <a:latin typeface="+mn-lt"/>
          <a:ea typeface="+mn-ea"/>
          <a:cs typeface="+mn-cs"/>
        </a:defRPr>
      </a:lvl7pPr>
      <a:lvl8pPr marL="4265813" algn="l" defTabSz="1218804" rtl="0" eaLnBrk="1" latinLnBrk="0" hangingPunct="1">
        <a:defRPr sz="2399" kern="1200">
          <a:solidFill>
            <a:schemeClr val="tx1"/>
          </a:solidFill>
          <a:latin typeface="+mn-lt"/>
          <a:ea typeface="+mn-ea"/>
          <a:cs typeface="+mn-cs"/>
        </a:defRPr>
      </a:lvl8pPr>
      <a:lvl9pPr marL="4875215" algn="l" defTabSz="1218804" rtl="0" eaLnBrk="1" latinLnBrk="0" hangingPunct="1">
        <a:defRPr sz="239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8" name="矩形 77"/>
          <p:cNvSpPr/>
          <p:nvPr userDrawn="1"/>
        </p:nvSpPr>
        <p:spPr bwMode="auto">
          <a:xfrm>
            <a:off x="-33880" y="4752404"/>
            <a:ext cx="12230643" cy="2842586"/>
          </a:xfrm>
          <a:prstGeom prst="rect">
            <a:avLst/>
          </a:prstGeom>
          <a:blipFill dpi="0" rotWithShape="1">
            <a:blip r:embed="rId5" cstate="print">
              <a:alphaModFix amt="17000"/>
              <a:extLst>
                <a:ext uri="{28A0092B-C50C-407E-A947-70E740481C1C}">
                  <a14:useLocalDpi xmlns:a14="http://schemas.microsoft.com/office/drawing/2010/main" val="0"/>
                </a:ext>
              </a:extLst>
            </a:blip>
            <a:srcRect/>
            <a:stretch>
              <a:fillRect/>
            </a:stretch>
          </a:blipFill>
          <a:ln>
            <a:noFill/>
          </a:ln>
          <a:effectLst/>
        </p:spPr>
        <p:txBody>
          <a:bodyPr vert="horz" wrap="square" lIns="121882" tIns="60941" rIns="121882" bIns="60941" numCol="1" rtlCol="0" anchor="t" anchorCtr="0" compatLnSpc="1">
            <a:prstTxWarp prst="textNoShape">
              <a:avLst/>
            </a:prstTxWarp>
          </a:bodyPr>
          <a:lstStyle/>
          <a:p>
            <a:pPr>
              <a:buClr>
                <a:srgbClr val="CC9900"/>
              </a:buClr>
              <a:buFont typeface="Wingdings" pitchFamily="2" charset="2"/>
              <a:buChar char="n"/>
            </a:pPr>
            <a:endParaRPr lang="zh-CN" altLang="en-US">
              <a:solidFill>
                <a:srgbClr val="000000"/>
              </a:solidFill>
              <a:latin typeface="Arial" charset="0"/>
              <a:ea typeface="宋体" charset="-122"/>
            </a:endParaRPr>
          </a:p>
        </p:txBody>
      </p:sp>
      <p:sp>
        <p:nvSpPr>
          <p:cNvPr id="3077" name="Rectangle 15"/>
          <p:cNvSpPr>
            <a:spLocks noChangeArrowheads="1"/>
          </p:cNvSpPr>
          <p:nvPr/>
        </p:nvSpPr>
        <p:spPr bwMode="auto">
          <a:xfrm>
            <a:off x="-2604517" y="692151"/>
            <a:ext cx="2460528" cy="7361369"/>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英文标题</a:t>
            </a:r>
            <a:r>
              <a:rPr lang="en-US" altLang="zh-CN" sz="1466" dirty="0">
                <a:solidFill>
                  <a:srgbClr val="FFFFFF"/>
                </a:solidFill>
                <a:latin typeface="Calibri" charset="0"/>
                <a:ea typeface="宋体" charset="-122"/>
              </a:rPr>
              <a:t>:32-35pt  </a:t>
            </a: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颜色</a:t>
            </a:r>
            <a:r>
              <a:rPr lang="en-US" altLang="zh-CN" sz="1466" dirty="0">
                <a:solidFill>
                  <a:srgbClr val="FFFFFF"/>
                </a:solidFill>
                <a:latin typeface="Calibri" charset="0"/>
                <a:ea typeface="宋体" charset="-122"/>
              </a:rPr>
              <a:t>: R153 G0 B0</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内部使用字体 </a:t>
            </a:r>
            <a:r>
              <a:rPr lang="en-US" altLang="zh-CN" sz="1466" dirty="0">
                <a:solidFill>
                  <a:srgbClr val="FFFFFF"/>
                </a:solidFill>
                <a:latin typeface="Calibri" charset="0"/>
                <a:ea typeface="宋体" charset="-122"/>
              </a:rPr>
              <a:t>:</a:t>
            </a:r>
          </a:p>
          <a:p>
            <a:pPr marL="457051" indent="-457051" algn="r" eaLnBrk="0" hangingPunct="0">
              <a:lnSpc>
                <a:spcPct val="125000"/>
              </a:lnSpc>
              <a:spcBef>
                <a:spcPct val="20000"/>
              </a:spcBef>
              <a:buFont typeface="Arial" charset="0"/>
              <a:buNone/>
            </a:pPr>
            <a:r>
              <a:rPr lang="en-US" altLang="zh-CN" sz="1466" dirty="0" err="1">
                <a:solidFill>
                  <a:srgbClr val="FFFFFF"/>
                </a:solidFill>
                <a:latin typeface="Calibri" charset="0"/>
                <a:ea typeface="宋体" charset="-122"/>
              </a:rPr>
              <a:t>FrutigerNext</a:t>
            </a:r>
            <a:r>
              <a:rPr lang="en-US" altLang="zh-CN" sz="1466" dirty="0">
                <a:solidFill>
                  <a:srgbClr val="FFFFFF"/>
                </a:solidFill>
                <a:latin typeface="Calibri" charset="0"/>
                <a:ea typeface="宋体" charset="-122"/>
              </a:rPr>
              <a:t> LT Medium</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外部使用字体 </a:t>
            </a:r>
            <a:r>
              <a:rPr lang="en-US" altLang="zh-CN" sz="1466" dirty="0">
                <a:solidFill>
                  <a:srgbClr val="FFFFFF"/>
                </a:solidFill>
                <a:latin typeface="Calibri" charset="0"/>
                <a:ea typeface="宋体" charset="-122"/>
              </a:rPr>
              <a:t>: Arial</a:t>
            </a:r>
          </a:p>
          <a:p>
            <a:pPr marL="457051" indent="-457051" algn="r" eaLnBrk="0" hangingPunct="0">
              <a:lnSpc>
                <a:spcPct val="75000"/>
              </a:lnSpc>
              <a:spcBef>
                <a:spcPct val="20000"/>
              </a:spcBef>
              <a:buFont typeface="Arial" charset="0"/>
              <a:buNone/>
            </a:pPr>
            <a:endParaRPr lang="en-US" altLang="zh-CN"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中文标题</a:t>
            </a:r>
            <a:r>
              <a:rPr lang="en-US" altLang="zh-CN" sz="1466" dirty="0">
                <a:solidFill>
                  <a:srgbClr val="FFFFFF"/>
                </a:solidFill>
                <a:latin typeface="Calibri" charset="0"/>
                <a:ea typeface="宋体" charset="-122"/>
              </a:rPr>
              <a:t>:30-32pt  </a:t>
            </a: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颜色</a:t>
            </a:r>
            <a:r>
              <a:rPr lang="en-US" altLang="zh-CN" sz="1466" dirty="0">
                <a:solidFill>
                  <a:srgbClr val="FFFFFF"/>
                </a:solidFill>
                <a:latin typeface="Calibri" charset="0"/>
                <a:ea typeface="宋体" charset="-122"/>
              </a:rPr>
              <a:t>: R153 G0 B0</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字体</a:t>
            </a:r>
            <a:r>
              <a:rPr lang="en-US" altLang="zh-CN" sz="1466" dirty="0">
                <a:solidFill>
                  <a:srgbClr val="FFFFFF"/>
                </a:solidFill>
                <a:latin typeface="Calibri" charset="0"/>
                <a:ea typeface="宋体" charset="-122"/>
              </a:rPr>
              <a:t>:</a:t>
            </a:r>
            <a:r>
              <a:rPr lang="zh-CN" altLang="en-US" sz="1466" dirty="0">
                <a:solidFill>
                  <a:srgbClr val="FFFFFF"/>
                </a:solidFill>
                <a:latin typeface="Calibri" charset="0"/>
                <a:ea typeface="宋体" charset="-122"/>
              </a:rPr>
              <a:t>黑体</a:t>
            </a:r>
          </a:p>
          <a:p>
            <a:pPr marL="457051" indent="-457051" algn="r" eaLnBrk="0" hangingPunct="0">
              <a:lnSpc>
                <a:spcPct val="125000"/>
              </a:lnSpc>
              <a:spcBef>
                <a:spcPct val="20000"/>
              </a:spcBef>
              <a:buFont typeface="Arial" charset="0"/>
              <a:buNone/>
            </a:pP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英文正文</a:t>
            </a:r>
            <a:r>
              <a:rPr lang="en-US" altLang="zh-CN" sz="1466" dirty="0">
                <a:solidFill>
                  <a:srgbClr val="FFFFFF"/>
                </a:solidFill>
                <a:latin typeface="Calibri" charset="0"/>
                <a:ea typeface="宋体" charset="-122"/>
              </a:rPr>
              <a:t>:20-22pt</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子目录 </a:t>
            </a:r>
            <a:r>
              <a:rPr lang="en-US" altLang="zh-CN" sz="1466" dirty="0">
                <a:solidFill>
                  <a:srgbClr val="FFFFFF"/>
                </a:solidFill>
                <a:latin typeface="Calibri" charset="0"/>
                <a:ea typeface="宋体" charset="-122"/>
              </a:rPr>
              <a:t>(2-5</a:t>
            </a:r>
            <a:r>
              <a:rPr lang="zh-CN" altLang="en-US" sz="1466" dirty="0">
                <a:solidFill>
                  <a:srgbClr val="FFFFFF"/>
                </a:solidFill>
                <a:latin typeface="Calibri" charset="0"/>
                <a:ea typeface="宋体" charset="-122"/>
              </a:rPr>
              <a:t>级</a:t>
            </a:r>
            <a:r>
              <a:rPr lang="en-US" altLang="zh-CN" sz="1466" dirty="0">
                <a:solidFill>
                  <a:srgbClr val="FFFFFF"/>
                </a:solidFill>
                <a:latin typeface="Calibri" charset="0"/>
                <a:ea typeface="宋体" charset="-122"/>
              </a:rPr>
              <a:t>) :18pt  </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颜色</a:t>
            </a:r>
            <a:r>
              <a:rPr lang="en-US" altLang="zh-CN" sz="1466" dirty="0">
                <a:solidFill>
                  <a:srgbClr val="FFFFFF"/>
                </a:solidFill>
                <a:latin typeface="Calibri" charset="0"/>
                <a:ea typeface="宋体" charset="-122"/>
              </a:rPr>
              <a:t>:</a:t>
            </a:r>
            <a:r>
              <a:rPr lang="zh-CN" altLang="en-US" sz="1466" dirty="0">
                <a:solidFill>
                  <a:srgbClr val="FFFFFF"/>
                </a:solidFill>
                <a:latin typeface="Calibri" charset="0"/>
                <a:ea typeface="宋体" charset="-122"/>
              </a:rPr>
              <a:t>黑色</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内部使用字体 </a:t>
            </a:r>
            <a:r>
              <a:rPr lang="en-US" altLang="zh-CN" sz="1466" dirty="0">
                <a:solidFill>
                  <a:srgbClr val="FFFFFF"/>
                </a:solidFill>
                <a:latin typeface="Calibri" charset="0"/>
                <a:ea typeface="宋体" charset="-122"/>
              </a:rPr>
              <a:t>:</a:t>
            </a:r>
          </a:p>
          <a:p>
            <a:pPr marL="457051" indent="-457051" algn="r" eaLnBrk="0" hangingPunct="0">
              <a:lnSpc>
                <a:spcPct val="125000"/>
              </a:lnSpc>
              <a:spcBef>
                <a:spcPct val="20000"/>
              </a:spcBef>
              <a:buFont typeface="Arial" charset="0"/>
              <a:buNone/>
            </a:pPr>
            <a:r>
              <a:rPr lang="en-US" altLang="zh-CN" sz="1466" dirty="0" err="1">
                <a:solidFill>
                  <a:srgbClr val="FFFFFF"/>
                </a:solidFill>
                <a:latin typeface="Calibri" charset="0"/>
                <a:ea typeface="宋体" charset="-122"/>
              </a:rPr>
              <a:t>FrutigerNext</a:t>
            </a:r>
            <a:r>
              <a:rPr lang="en-US" altLang="zh-CN" sz="1466" dirty="0">
                <a:solidFill>
                  <a:srgbClr val="FFFFFF"/>
                </a:solidFill>
                <a:latin typeface="Calibri" charset="0"/>
                <a:ea typeface="宋体" charset="-122"/>
              </a:rPr>
              <a:t> LT Regular</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外部使用字体 </a:t>
            </a:r>
            <a:r>
              <a:rPr lang="en-US" altLang="zh-CN" sz="1466" dirty="0">
                <a:solidFill>
                  <a:srgbClr val="FFFFFF"/>
                </a:solidFill>
                <a:latin typeface="Calibri" charset="0"/>
                <a:ea typeface="宋体" charset="-122"/>
              </a:rPr>
              <a:t>: Arial</a:t>
            </a:r>
          </a:p>
          <a:p>
            <a:pPr marL="457051" indent="-457051" algn="r" eaLnBrk="0" hangingPunct="0">
              <a:lnSpc>
                <a:spcPct val="75000"/>
              </a:lnSpc>
              <a:spcBef>
                <a:spcPct val="20000"/>
              </a:spcBef>
              <a:buFont typeface="Arial" charset="0"/>
              <a:buNone/>
            </a:pPr>
            <a:endParaRPr lang="en-US" altLang="zh-CN"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中文正文</a:t>
            </a:r>
            <a:r>
              <a:rPr lang="en-US" altLang="zh-CN" sz="1466" dirty="0">
                <a:solidFill>
                  <a:srgbClr val="FFFFFF"/>
                </a:solidFill>
                <a:latin typeface="Calibri" charset="0"/>
                <a:ea typeface="宋体" charset="-122"/>
              </a:rPr>
              <a:t>:18-20pt</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子目录</a:t>
            </a:r>
            <a:r>
              <a:rPr lang="en-US" altLang="zh-CN" sz="1466" dirty="0">
                <a:solidFill>
                  <a:srgbClr val="FFFFFF"/>
                </a:solidFill>
                <a:latin typeface="Calibri" charset="0"/>
                <a:ea typeface="宋体" charset="-122"/>
              </a:rPr>
              <a:t>(2-5</a:t>
            </a:r>
            <a:r>
              <a:rPr lang="zh-CN" altLang="en-US" sz="1466" dirty="0">
                <a:solidFill>
                  <a:srgbClr val="FFFFFF"/>
                </a:solidFill>
                <a:latin typeface="Calibri" charset="0"/>
                <a:ea typeface="宋体" charset="-122"/>
              </a:rPr>
              <a:t>级</a:t>
            </a:r>
            <a:r>
              <a:rPr lang="en-US" altLang="zh-CN" sz="1466" dirty="0">
                <a:solidFill>
                  <a:srgbClr val="FFFFFF"/>
                </a:solidFill>
                <a:latin typeface="Calibri" charset="0"/>
                <a:ea typeface="宋体" charset="-122"/>
              </a:rPr>
              <a:t>):18pt </a:t>
            </a: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颜色</a:t>
            </a:r>
            <a:r>
              <a:rPr lang="en-US" altLang="zh-CN" sz="1466" dirty="0">
                <a:solidFill>
                  <a:srgbClr val="FFFFFF"/>
                </a:solidFill>
                <a:latin typeface="Calibri" charset="0"/>
                <a:ea typeface="宋体" charset="-122"/>
              </a:rPr>
              <a:t>:</a:t>
            </a:r>
            <a:r>
              <a:rPr lang="zh-CN" altLang="en-US" sz="1466" dirty="0">
                <a:solidFill>
                  <a:srgbClr val="FFFFFF"/>
                </a:solidFill>
                <a:latin typeface="Calibri" charset="0"/>
                <a:ea typeface="宋体" charset="-122"/>
              </a:rPr>
              <a:t>黑色</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字体</a:t>
            </a:r>
            <a:r>
              <a:rPr lang="en-US" altLang="zh-CN" sz="1466" dirty="0">
                <a:solidFill>
                  <a:srgbClr val="FFFFFF"/>
                </a:solidFill>
                <a:latin typeface="Calibri" charset="0"/>
                <a:ea typeface="宋体" charset="-122"/>
              </a:rPr>
              <a:t>:</a:t>
            </a:r>
            <a:r>
              <a:rPr lang="zh-CN" altLang="en-US" sz="1466" dirty="0">
                <a:solidFill>
                  <a:srgbClr val="FFFFFF"/>
                </a:solidFill>
                <a:latin typeface="Calibri" charset="0"/>
                <a:ea typeface="宋体" charset="-122"/>
              </a:rPr>
              <a:t>细黑体</a:t>
            </a:r>
            <a:r>
              <a:rPr lang="zh-CN" altLang="en-US" sz="1466" b="1" dirty="0">
                <a:solidFill>
                  <a:srgbClr val="FFFFFF"/>
                </a:solidFill>
                <a:latin typeface="Arial" charset="0"/>
                <a:ea typeface="华文细黑" charset="-122"/>
              </a:rPr>
              <a:t> </a:t>
            </a:r>
          </a:p>
        </p:txBody>
      </p:sp>
      <p:sp>
        <p:nvSpPr>
          <p:cNvPr id="3081" name="Rectangle 17"/>
          <p:cNvSpPr>
            <a:spLocks noChangeArrowheads="1"/>
          </p:cNvSpPr>
          <p:nvPr/>
        </p:nvSpPr>
        <p:spPr bwMode="auto">
          <a:xfrm>
            <a:off x="12438159" y="3371842"/>
            <a:ext cx="1226029" cy="400051"/>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62" tIns="60931" rIns="121862" bIns="60931" anchor="ctr">
            <a:spAutoFit/>
          </a:bodyPr>
          <a:lstStyle/>
          <a:p>
            <a:endParaRPr lang="zh-CN" altLang="en-US">
              <a:solidFill>
                <a:srgbClr val="000000"/>
              </a:solidFill>
              <a:latin typeface="Calibri" charset="0"/>
              <a:ea typeface="宋体" charset="-122"/>
            </a:endParaRPr>
          </a:p>
        </p:txBody>
      </p:sp>
      <p:grpSp>
        <p:nvGrpSpPr>
          <p:cNvPr id="2" name="Group 18"/>
          <p:cNvGrpSpPr>
            <a:grpSpLocks/>
          </p:cNvGrpSpPr>
          <p:nvPr/>
        </p:nvGrpSpPr>
        <p:grpSpPr bwMode="auto">
          <a:xfrm>
            <a:off x="12552504" y="3727418"/>
            <a:ext cx="986752" cy="182532"/>
            <a:chOff x="5893" y="2387"/>
            <a:chExt cx="466" cy="115"/>
          </a:xfrm>
        </p:grpSpPr>
        <p:sp>
          <p:nvSpPr>
            <p:cNvPr id="3143" name="Rectangle 19"/>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4" name="Rectangle 20"/>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5" name="Rectangle 21"/>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6" name="Rectangle 22"/>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3" name="Group 23"/>
          <p:cNvGrpSpPr>
            <a:grpSpLocks/>
          </p:cNvGrpSpPr>
          <p:nvPr/>
        </p:nvGrpSpPr>
        <p:grpSpPr bwMode="auto">
          <a:xfrm>
            <a:off x="12552504" y="3943282"/>
            <a:ext cx="986752" cy="182532"/>
            <a:chOff x="5893" y="2523"/>
            <a:chExt cx="466" cy="115"/>
          </a:xfrm>
        </p:grpSpPr>
        <p:sp>
          <p:nvSpPr>
            <p:cNvPr id="3139" name="Rectangle 24"/>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0" name="Rectangle 25"/>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1" name="Rectangle 26"/>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2" name="Rectangle 27"/>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4" name="Group 28"/>
          <p:cNvGrpSpPr>
            <a:grpSpLocks/>
          </p:cNvGrpSpPr>
          <p:nvPr/>
        </p:nvGrpSpPr>
        <p:grpSpPr bwMode="auto">
          <a:xfrm>
            <a:off x="12552504" y="4159146"/>
            <a:ext cx="986752" cy="182532"/>
            <a:chOff x="5893" y="2659"/>
            <a:chExt cx="466" cy="115"/>
          </a:xfrm>
        </p:grpSpPr>
        <p:sp>
          <p:nvSpPr>
            <p:cNvPr id="3135" name="Rectangle 29"/>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6" name="Rectangle 30"/>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7" name="Rectangle 31"/>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8" name="Rectangle 32"/>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5" name="Group 33"/>
          <p:cNvGrpSpPr>
            <a:grpSpLocks/>
          </p:cNvGrpSpPr>
          <p:nvPr/>
        </p:nvGrpSpPr>
        <p:grpSpPr bwMode="auto">
          <a:xfrm>
            <a:off x="12552504" y="3511551"/>
            <a:ext cx="986752" cy="188882"/>
            <a:chOff x="5893" y="2251"/>
            <a:chExt cx="466" cy="119"/>
          </a:xfrm>
        </p:grpSpPr>
        <p:sp>
          <p:nvSpPr>
            <p:cNvPr id="3131" name="Rectangle 34"/>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2" name="Rectangle 35"/>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3" name="Rectangle 36"/>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4" name="Rectangle 37"/>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6" name="Group 38"/>
          <p:cNvGrpSpPr>
            <a:grpSpLocks/>
          </p:cNvGrpSpPr>
          <p:nvPr/>
        </p:nvGrpSpPr>
        <p:grpSpPr bwMode="auto">
          <a:xfrm>
            <a:off x="12552504" y="4519449"/>
            <a:ext cx="986752" cy="182532"/>
            <a:chOff x="5893" y="2886"/>
            <a:chExt cx="466" cy="115"/>
          </a:xfrm>
        </p:grpSpPr>
        <p:sp>
          <p:nvSpPr>
            <p:cNvPr id="3127" name="Rectangle 39"/>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8" name="Rectangle 40"/>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9" name="Rectangle 41"/>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0" name="Rectangle 42"/>
            <p:cNvSpPr>
              <a:spLocks noChangeArrowheads="1"/>
            </p:cNvSpPr>
            <p:nvPr/>
          </p:nvSpPr>
          <p:spPr bwMode="auto">
            <a:xfrm flipV="1">
              <a:off x="5893" y="2886"/>
              <a:ext cx="117" cy="115"/>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7" name="Group 43"/>
          <p:cNvGrpSpPr>
            <a:grpSpLocks/>
          </p:cNvGrpSpPr>
          <p:nvPr/>
        </p:nvGrpSpPr>
        <p:grpSpPr bwMode="auto">
          <a:xfrm>
            <a:off x="12552504" y="4735313"/>
            <a:ext cx="986752" cy="182532"/>
            <a:chOff x="5893" y="3022"/>
            <a:chExt cx="466" cy="115"/>
          </a:xfrm>
        </p:grpSpPr>
        <p:sp>
          <p:nvSpPr>
            <p:cNvPr id="3123" name="Rectangle 44"/>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4" name="Rectangle 45"/>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5" name="Rectangle 46"/>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6" name="Rectangle 47"/>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 name="Group 48"/>
          <p:cNvGrpSpPr>
            <a:grpSpLocks/>
          </p:cNvGrpSpPr>
          <p:nvPr/>
        </p:nvGrpSpPr>
        <p:grpSpPr bwMode="auto">
          <a:xfrm>
            <a:off x="12552504" y="4951179"/>
            <a:ext cx="986752" cy="182532"/>
            <a:chOff x="5893" y="3158"/>
            <a:chExt cx="466" cy="115"/>
          </a:xfrm>
        </p:grpSpPr>
        <p:sp>
          <p:nvSpPr>
            <p:cNvPr id="3119" name="Rectangle 49"/>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0" name="Rectangle 50"/>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1" name="Rectangle 51"/>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2" name="Rectangle 52"/>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9" name="Group 53"/>
          <p:cNvGrpSpPr>
            <a:grpSpLocks/>
          </p:cNvGrpSpPr>
          <p:nvPr/>
        </p:nvGrpSpPr>
        <p:grpSpPr bwMode="auto">
          <a:xfrm>
            <a:off x="12552504" y="5311482"/>
            <a:ext cx="986752" cy="182532"/>
            <a:chOff x="5893" y="3385"/>
            <a:chExt cx="466" cy="115"/>
          </a:xfrm>
        </p:grpSpPr>
        <p:sp>
          <p:nvSpPr>
            <p:cNvPr id="3115" name="Rectangle 54"/>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6" name="Rectangle 55"/>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7" name="Rectangle 56"/>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8" name="Rectangle 57"/>
            <p:cNvSpPr>
              <a:spLocks noChangeArrowheads="1"/>
            </p:cNvSpPr>
            <p:nvPr/>
          </p:nvSpPr>
          <p:spPr bwMode="auto">
            <a:xfrm flipV="1">
              <a:off x="5893" y="3385"/>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0" name="Group 58"/>
          <p:cNvGrpSpPr>
            <a:grpSpLocks/>
          </p:cNvGrpSpPr>
          <p:nvPr/>
        </p:nvGrpSpPr>
        <p:grpSpPr bwMode="auto">
          <a:xfrm>
            <a:off x="12552504" y="5527346"/>
            <a:ext cx="986752" cy="182532"/>
            <a:chOff x="5893" y="3521"/>
            <a:chExt cx="466" cy="115"/>
          </a:xfrm>
        </p:grpSpPr>
        <p:sp>
          <p:nvSpPr>
            <p:cNvPr id="3111" name="Rectangle 59"/>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2" name="Rectangle 60"/>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3" name="Rectangle 61"/>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4" name="Rectangle 62"/>
            <p:cNvSpPr>
              <a:spLocks noChangeArrowheads="1"/>
            </p:cNvSpPr>
            <p:nvPr/>
          </p:nvSpPr>
          <p:spPr bwMode="auto">
            <a:xfrm flipV="1">
              <a:off x="5893" y="3521"/>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1" name="Group 63"/>
          <p:cNvGrpSpPr>
            <a:grpSpLocks/>
          </p:cNvGrpSpPr>
          <p:nvPr/>
        </p:nvGrpSpPr>
        <p:grpSpPr bwMode="auto">
          <a:xfrm>
            <a:off x="12552504" y="5743210"/>
            <a:ext cx="986752" cy="182532"/>
            <a:chOff x="5893" y="3657"/>
            <a:chExt cx="466" cy="115"/>
          </a:xfrm>
        </p:grpSpPr>
        <p:sp>
          <p:nvSpPr>
            <p:cNvPr id="3107" name="Rectangle 64"/>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8" name="Rectangle 65"/>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9" name="Rectangle 66"/>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0" name="Rectangle 67"/>
            <p:cNvSpPr>
              <a:spLocks noChangeArrowheads="1"/>
            </p:cNvSpPr>
            <p:nvPr/>
          </p:nvSpPr>
          <p:spPr bwMode="auto">
            <a:xfrm flipV="1">
              <a:off x="5893" y="3657"/>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2" name="Group 68"/>
          <p:cNvGrpSpPr>
            <a:grpSpLocks/>
          </p:cNvGrpSpPr>
          <p:nvPr/>
        </p:nvGrpSpPr>
        <p:grpSpPr bwMode="auto">
          <a:xfrm>
            <a:off x="12552504" y="6103513"/>
            <a:ext cx="986752" cy="182532"/>
            <a:chOff x="5893" y="3884"/>
            <a:chExt cx="466" cy="115"/>
          </a:xfrm>
        </p:grpSpPr>
        <p:sp>
          <p:nvSpPr>
            <p:cNvPr id="3103" name="Rectangle 69"/>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4" name="Rectangle 70"/>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5" name="Rectangle 71"/>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6" name="Rectangle 72"/>
            <p:cNvSpPr>
              <a:spLocks noChangeArrowheads="1"/>
            </p:cNvSpPr>
            <p:nvPr/>
          </p:nvSpPr>
          <p:spPr bwMode="auto">
            <a:xfrm flipV="1">
              <a:off x="5893" y="3884"/>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3" name="Group 73"/>
          <p:cNvGrpSpPr>
            <a:grpSpLocks/>
          </p:cNvGrpSpPr>
          <p:nvPr/>
        </p:nvGrpSpPr>
        <p:grpSpPr bwMode="auto">
          <a:xfrm>
            <a:off x="12552504" y="6328901"/>
            <a:ext cx="986752" cy="182532"/>
            <a:chOff x="5893" y="4026"/>
            <a:chExt cx="466" cy="115"/>
          </a:xfrm>
        </p:grpSpPr>
        <p:sp>
          <p:nvSpPr>
            <p:cNvPr id="3099" name="Rectangle 74"/>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0" name="Rectangle 75"/>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1" name="Rectangle 76"/>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2" name="Rectangle 77"/>
            <p:cNvSpPr>
              <a:spLocks noChangeArrowheads="1"/>
            </p:cNvSpPr>
            <p:nvPr/>
          </p:nvSpPr>
          <p:spPr bwMode="auto">
            <a:xfrm flipV="1">
              <a:off x="5893" y="4026"/>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4" name="Group 78"/>
          <p:cNvGrpSpPr>
            <a:grpSpLocks/>
          </p:cNvGrpSpPr>
          <p:nvPr/>
        </p:nvGrpSpPr>
        <p:grpSpPr bwMode="auto">
          <a:xfrm>
            <a:off x="12552504" y="6552703"/>
            <a:ext cx="986752" cy="182532"/>
            <a:chOff x="5893" y="4167"/>
            <a:chExt cx="466" cy="115"/>
          </a:xfrm>
        </p:grpSpPr>
        <p:sp>
          <p:nvSpPr>
            <p:cNvPr id="3095" name="Rectangle 79"/>
            <p:cNvSpPr>
              <a:spLocks noChangeArrowheads="1"/>
            </p:cNvSpPr>
            <p:nvPr/>
          </p:nvSpPr>
          <p:spPr bwMode="auto">
            <a:xfrm flipV="1">
              <a:off x="6010" y="4167"/>
              <a:ext cx="116" cy="115"/>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096" name="Rectangle 80"/>
            <p:cNvSpPr>
              <a:spLocks noChangeArrowheads="1"/>
            </p:cNvSpPr>
            <p:nvPr/>
          </p:nvSpPr>
          <p:spPr bwMode="auto">
            <a:xfrm flipV="1">
              <a:off x="6126" y="4167"/>
              <a:ext cx="116" cy="11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097" name="Rectangle 81"/>
            <p:cNvSpPr>
              <a:spLocks noChangeArrowheads="1"/>
            </p:cNvSpPr>
            <p:nvPr/>
          </p:nvSpPr>
          <p:spPr bwMode="auto">
            <a:xfrm flipV="1">
              <a:off x="6242" y="4167"/>
              <a:ext cx="117" cy="11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098" name="Rectangle 82"/>
            <p:cNvSpPr>
              <a:spLocks noChangeArrowheads="1"/>
            </p:cNvSpPr>
            <p:nvPr/>
          </p:nvSpPr>
          <p:spPr bwMode="auto">
            <a:xfrm flipV="1">
              <a:off x="5893" y="4167"/>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sp>
        <p:nvSpPr>
          <p:cNvPr id="3079" name="Rectangle 83"/>
          <p:cNvSpPr>
            <a:spLocks noChangeArrowheads="1"/>
          </p:cNvSpPr>
          <p:nvPr/>
        </p:nvSpPr>
        <p:spPr bwMode="auto">
          <a:xfrm>
            <a:off x="12340755" y="1341968"/>
            <a:ext cx="1590238" cy="1871982"/>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eaLnBrk="0" hangingPunct="0">
              <a:lnSpc>
                <a:spcPct val="120000"/>
              </a:lnSpc>
              <a:spcBef>
                <a:spcPct val="20000"/>
              </a:spcBef>
              <a:buFont typeface="Arial" charset="0"/>
              <a:buNone/>
            </a:pPr>
            <a:r>
              <a:rPr lang="zh-CN" altLang="en-US" sz="1333"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333" dirty="0">
                <a:solidFill>
                  <a:srgbClr val="FFFFFF"/>
                </a:solidFill>
                <a:latin typeface="微软雅黑" pitchFamily="34" charset="-122"/>
                <a:ea typeface="微软雅黑" pitchFamily="34" charset="-122"/>
              </a:rPr>
              <a:t>建议同一页面内不超过四种颜色，以下是</a:t>
            </a:r>
            <a:r>
              <a:rPr lang="en-US" altLang="zh-CN" sz="1333" dirty="0">
                <a:solidFill>
                  <a:srgbClr val="FFFFFF"/>
                </a:solidFill>
                <a:latin typeface="微软雅黑" pitchFamily="34" charset="-122"/>
                <a:ea typeface="微软雅黑" pitchFamily="34" charset="-122"/>
              </a:rPr>
              <a:t>13</a:t>
            </a:r>
            <a:r>
              <a:rPr lang="zh-CN" altLang="en-US" sz="1333" dirty="0">
                <a:solidFill>
                  <a:srgbClr val="FFFFFF"/>
                </a:solidFill>
                <a:latin typeface="微软雅黑" pitchFamily="34" charset="-122"/>
                <a:ea typeface="微软雅黑" pitchFamily="34" charset="-122"/>
              </a:rPr>
              <a:t>组配色方案，同一页面内只选择一组使用。（仅供参考）</a:t>
            </a:r>
          </a:p>
        </p:txBody>
      </p:sp>
      <p:sp>
        <p:nvSpPr>
          <p:cNvPr id="3080" name="Rectangle 84"/>
          <p:cNvSpPr>
            <a:spLocks noChangeArrowheads="1"/>
          </p:cNvSpPr>
          <p:nvPr/>
        </p:nvSpPr>
        <p:spPr bwMode="auto">
          <a:xfrm>
            <a:off x="12340755" y="8468"/>
            <a:ext cx="1494950" cy="846317"/>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a:lnSpc>
                <a:spcPct val="120000"/>
              </a:lnSpc>
              <a:buClr>
                <a:srgbClr val="777777"/>
              </a:buClr>
              <a:buSzPct val="60000"/>
              <a:buFont typeface="Wingdings" charset="2"/>
              <a:buNone/>
            </a:pPr>
            <a:r>
              <a:rPr lang="zh-CN" altLang="en-US" sz="1333">
                <a:solidFill>
                  <a:srgbClr val="FFFFFF"/>
                </a:solidFill>
                <a:latin typeface="微软雅黑" pitchFamily="34" charset="-122"/>
                <a:ea typeface="微软雅黑" pitchFamily="34" charset="-122"/>
              </a:rPr>
              <a:t>客户或者合作伙伴的标志放在右上角</a:t>
            </a:r>
            <a:r>
              <a:rPr lang="en-US" altLang="zh-CN" sz="1333">
                <a:solidFill>
                  <a:srgbClr val="FFFFFF"/>
                </a:solidFill>
                <a:latin typeface="微软雅黑" pitchFamily="34" charset="-122"/>
                <a:ea typeface="微软雅黑" pitchFamily="34" charset="-122"/>
              </a:rPr>
              <a:t>.</a:t>
            </a:r>
            <a:endParaRPr lang="zh-CN" altLang="en-US" sz="1333">
              <a:solidFill>
                <a:srgbClr val="FFFFFF"/>
              </a:solidFill>
              <a:latin typeface="微软雅黑" pitchFamily="34" charset="-122"/>
              <a:ea typeface="微软雅黑" pitchFamily="34" charset="-122"/>
            </a:endParaRPr>
          </a:p>
        </p:txBody>
      </p:sp>
      <p:sp>
        <p:nvSpPr>
          <p:cNvPr id="77" name="副标题 2"/>
          <p:cNvSpPr txBox="1">
            <a:spLocks/>
          </p:cNvSpPr>
          <p:nvPr userDrawn="1"/>
        </p:nvSpPr>
        <p:spPr bwMode="auto">
          <a:xfrm>
            <a:off x="3664323" y="6289094"/>
            <a:ext cx="4868117" cy="391583"/>
          </a:xfrm>
          <a:prstGeom prst="rect">
            <a:avLst/>
          </a:prstGeom>
        </p:spPr>
        <p:txBody>
          <a:bodyPr anchor="ct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333" b="0" dirty="0">
                <a:solidFill>
                  <a:srgbClr val="FFFFFF">
                    <a:lumMod val="50000"/>
                  </a:srgbClr>
                </a:solidFill>
                <a:latin typeface="微软雅黑" panose="020B0503020204020204" pitchFamily="34" charset="-122"/>
                <a:ea typeface="微软雅黑" panose="020B0503020204020204" pitchFamily="34" charset="-122"/>
              </a:rPr>
              <a:t>Ascend</a:t>
            </a:r>
            <a:r>
              <a:rPr lang="zh-CN" altLang="en-US" sz="1333" b="0" dirty="0">
                <a:solidFill>
                  <a:srgbClr val="FFFFFF">
                    <a:lumMod val="50000"/>
                  </a:srgbClr>
                </a:solidFill>
                <a:latin typeface="微软雅黑" panose="020B0503020204020204" pitchFamily="34" charset="-122"/>
                <a:ea typeface="微软雅黑" panose="020B0503020204020204" pitchFamily="34" charset="-122"/>
              </a:rPr>
              <a:t> </a:t>
            </a:r>
            <a:r>
              <a:rPr lang="en-US" altLang="zh-CN" sz="1333" b="0" dirty="0">
                <a:solidFill>
                  <a:srgbClr val="FFFFFF">
                    <a:lumMod val="50000"/>
                  </a:srgbClr>
                </a:solidFill>
                <a:latin typeface="微软雅黑" panose="020B0503020204020204" pitchFamily="34" charset="-122"/>
                <a:ea typeface="微软雅黑" panose="020B0503020204020204" pitchFamily="34" charset="-122"/>
              </a:rPr>
              <a:t>&amp;</a:t>
            </a:r>
            <a:r>
              <a:rPr lang="zh-CN" altLang="en-US" sz="1333" b="0" dirty="0">
                <a:solidFill>
                  <a:srgbClr val="FFFFFF">
                    <a:lumMod val="50000"/>
                  </a:srgbClr>
                </a:solidFill>
                <a:latin typeface="微软雅黑" panose="020B0503020204020204" pitchFamily="34" charset="-122"/>
                <a:ea typeface="微软雅黑" panose="020B0503020204020204" pitchFamily="34" charset="-122"/>
              </a:rPr>
              <a:t> </a:t>
            </a:r>
            <a:r>
              <a:rPr lang="en-US" altLang="zh-CN" sz="1333" b="0" dirty="0">
                <a:solidFill>
                  <a:srgbClr val="FFFFFF">
                    <a:lumMod val="50000"/>
                  </a:srgbClr>
                </a:solidFill>
                <a:latin typeface="微软雅黑" panose="020B0503020204020204" pitchFamily="34" charset="-122"/>
                <a:ea typeface="微软雅黑" panose="020B0503020204020204" pitchFamily="34" charset="-122"/>
              </a:rPr>
              <a:t>MindSpore</a:t>
            </a:r>
          </a:p>
        </p:txBody>
      </p:sp>
      <p:pic>
        <p:nvPicPr>
          <p:cNvPr id="1026"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43395" y="6237312"/>
            <a:ext cx="2708275" cy="495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4" name="Rectangle 5"/>
          <p:cNvSpPr>
            <a:spLocks noChangeArrowheads="1"/>
          </p:cNvSpPr>
          <p:nvPr userDrawn="1"/>
        </p:nvSpPr>
        <p:spPr bwMode="auto">
          <a:xfrm>
            <a:off x="8493235" y="6362118"/>
            <a:ext cx="398981" cy="24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eaLnBrk="0" hangingPunct="0">
              <a:lnSpc>
                <a:spcPct val="85000"/>
              </a:lnSpc>
            </a:pPr>
            <a:r>
              <a:rPr lang="de-DE" altLang="zh-CN" sz="1333" dirty="0">
                <a:solidFill>
                  <a:srgbClr val="000000">
                    <a:lumMod val="65000"/>
                    <a:lumOff val="35000"/>
                  </a:srgbClr>
                </a:solidFill>
                <a:latin typeface="FrutigerNext LT Bold" pitchFamily="34" charset="0"/>
                <a:ea typeface="MS PGothic" pitchFamily="34" charset="-128"/>
              </a:rPr>
              <a:t> </a:t>
            </a:r>
            <a:fld id="{A4C34F22-587E-473D-9099-376F4F013A30}" type="slidenum">
              <a:rPr lang="de-DE" altLang="zh-CN" sz="1333">
                <a:solidFill>
                  <a:srgbClr val="000000">
                    <a:lumMod val="65000"/>
                    <a:lumOff val="35000"/>
                  </a:srgbClr>
                </a:solidFill>
                <a:latin typeface="FrutigerNext LT Light" pitchFamily="34" charset="0"/>
                <a:ea typeface="MS PGothic" pitchFamily="34" charset="-128"/>
              </a:rPr>
              <a:pPr eaLnBrk="0" hangingPunct="0">
                <a:lnSpc>
                  <a:spcPct val="85000"/>
                </a:lnSpc>
              </a:pPr>
              <a:t>‹#›</a:t>
            </a:fld>
            <a:endParaRPr lang="en-GB" altLang="zh-CN" sz="1333" dirty="0">
              <a:solidFill>
                <a:srgbClr val="000000">
                  <a:lumMod val="65000"/>
                  <a:lumOff val="35000"/>
                </a:srgbClr>
              </a:solidFill>
              <a:latin typeface="FrutigerNext LT Light" pitchFamily="34" charset="0"/>
              <a:ea typeface="MS PGothic" pitchFamily="34" charset="-128"/>
            </a:endParaRPr>
          </a:p>
        </p:txBody>
      </p:sp>
      <p:sp>
        <p:nvSpPr>
          <p:cNvPr id="85" name="副标题 2">
            <a:extLst>
              <a:ext uri="{FF2B5EF4-FFF2-40B4-BE49-F238E27FC236}">
                <a16:creationId xmlns:a16="http://schemas.microsoft.com/office/drawing/2014/main" id="{9AB308A9-0BE9-714A-B697-9DA5E5382252}"/>
              </a:ext>
            </a:extLst>
          </p:cNvPr>
          <p:cNvSpPr txBox="1">
            <a:spLocks/>
          </p:cNvSpPr>
          <p:nvPr userDrawn="1"/>
        </p:nvSpPr>
        <p:spPr bwMode="auto">
          <a:xfrm>
            <a:off x="10098858" y="6289094"/>
            <a:ext cx="1978993" cy="391583"/>
          </a:xfrm>
          <a:prstGeom prst="rect">
            <a:avLst/>
          </a:prstGeom>
        </p:spPr>
        <p:txBody>
          <a:bodyPr anchor="ct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333" b="0" dirty="0">
                <a:solidFill>
                  <a:schemeClr val="bg1">
                    <a:lumMod val="65000"/>
                  </a:schemeClr>
                </a:solidFill>
                <a:latin typeface="+mj-ea"/>
                <a:ea typeface="+mj-ea"/>
                <a:hlinkClick r:id="rId7">
                  <a:extLst>
                    <a:ext uri="{A12FA001-AC4F-418D-AE19-62706E023703}">
                      <ahyp:hlinkClr xmlns:ahyp="http://schemas.microsoft.com/office/drawing/2018/hyperlinkcolor" val="tx"/>
                    </a:ext>
                  </a:extLst>
                </a:hlinkClick>
              </a:rPr>
              <a:t>www.hiascend.com</a:t>
            </a:r>
            <a:endParaRPr lang="en-US" altLang="zh-CN" sz="1333" b="0" dirty="0">
              <a:solidFill>
                <a:schemeClr val="bg1">
                  <a:lumMod val="65000"/>
                </a:schemeClr>
              </a:solidFill>
              <a:latin typeface="+mj-ea"/>
              <a:ea typeface="+mj-ea"/>
            </a:endParaRPr>
          </a:p>
          <a:p>
            <a:pPr marL="0" indent="0" algn="ctr">
              <a:buFontTx/>
              <a:buNone/>
              <a:defRPr/>
            </a:pPr>
            <a:r>
              <a:rPr lang="en-US" altLang="zh-CN" sz="1333" b="0" dirty="0">
                <a:solidFill>
                  <a:schemeClr val="bg1">
                    <a:lumMod val="65000"/>
                  </a:schemeClr>
                </a:solidFill>
                <a:latin typeface="+mj-ea"/>
                <a:ea typeface="+mj-ea"/>
                <a:hlinkClick r:id="rId8">
                  <a:extLst>
                    <a:ext uri="{A12FA001-AC4F-418D-AE19-62706E023703}">
                      <ahyp:hlinkClr xmlns:ahyp="http://schemas.microsoft.com/office/drawing/2018/hyperlinkcolor" val="tx"/>
                    </a:ext>
                  </a:extLst>
                </a:hlinkClick>
              </a:rPr>
              <a:t>www.mindspore.cn</a:t>
            </a:r>
            <a:endParaRPr lang="en-US" altLang="zh-CN" sz="1333" b="0" dirty="0">
              <a:solidFill>
                <a:schemeClr val="bg1">
                  <a:lumMod val="65000"/>
                </a:schemeClr>
              </a:solidFill>
              <a:latin typeface="+mj-ea"/>
              <a:ea typeface="+mj-ea"/>
            </a:endParaRPr>
          </a:p>
        </p:txBody>
      </p:sp>
    </p:spTree>
    <p:extLst>
      <p:ext uri="{BB962C8B-B14F-4D97-AF65-F5344CB8AC3E}">
        <p14:creationId xmlns:p14="http://schemas.microsoft.com/office/powerpoint/2010/main" val="1898216256"/>
      </p:ext>
    </p:extLst>
  </p:cSld>
  <p:clrMap bg1="lt1" tx1="dk1" bg2="lt2" tx2="dk2" accent1="accent1" accent2="accent2" accent3="accent3" accent4="accent4" accent5="accent5" accent6="accent6" hlink="hlink" folHlink="folHlink"/>
  <p:sldLayoutIdLst>
    <p:sldLayoutId id="2147483914" r:id="rId1"/>
    <p:sldLayoutId id="2147483905" r:id="rId2"/>
    <p:sldLayoutId id="2147483904" r:id="rId3"/>
  </p:sldLayoutIdLst>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hf hdr="0" ftr="0" dt="0"/>
  <p:txStyles>
    <p:titleStyle>
      <a:lvl1pPr algn="l" rtl="0" eaLnBrk="0" fontAlgn="base" hangingPunct="0">
        <a:spcBef>
          <a:spcPct val="0"/>
        </a:spcBef>
        <a:spcAft>
          <a:spcPct val="0"/>
        </a:spcAft>
        <a:defRPr sz="4265" b="1">
          <a:solidFill>
            <a:srgbClr val="0070C0"/>
          </a:solidFill>
          <a:latin typeface="微软雅黑" pitchFamily="34" charset="-122"/>
          <a:ea typeface="微软雅黑" pitchFamily="34" charset="-122"/>
          <a:cs typeface="Arial" pitchFamily="34" charset="0"/>
        </a:defRPr>
      </a:lvl1pPr>
      <a:lvl2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2pPr>
      <a:lvl3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3pPr>
      <a:lvl4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4pPr>
      <a:lvl5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5pPr>
      <a:lvl6pPr marL="609402"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6pPr>
      <a:lvl7pPr marL="1218804"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7pPr>
      <a:lvl8pPr marL="1828206"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8pPr>
      <a:lvl9pPr marL="2437608"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9pPr>
    </p:titleStyle>
    <p:bodyStyle>
      <a:lvl1pPr marL="457051" indent="-457051" algn="l" rtl="0" eaLnBrk="0" fontAlgn="base" hangingPunct="0">
        <a:lnSpc>
          <a:spcPct val="140000"/>
        </a:lnSpc>
        <a:spcBef>
          <a:spcPct val="0"/>
        </a:spcBef>
        <a:spcAft>
          <a:spcPct val="0"/>
        </a:spcAft>
        <a:buClr>
          <a:srgbClr val="777777"/>
        </a:buClr>
        <a:buSzPct val="60000"/>
        <a:buFont typeface="Wingdings" charset="2"/>
        <a:buChar char="l"/>
        <a:defRPr sz="2666">
          <a:solidFill>
            <a:schemeClr val="tx1"/>
          </a:solidFill>
          <a:latin typeface="微软雅黑" pitchFamily="34" charset="-122"/>
          <a:ea typeface="微软雅黑" pitchFamily="34" charset="-122"/>
          <a:cs typeface="+mn-cs"/>
        </a:defRPr>
      </a:lvl1pPr>
      <a:lvl2pPr marL="990278" indent="-380876" algn="l" rtl="0" eaLnBrk="0" fontAlgn="base" hangingPunct="0">
        <a:lnSpc>
          <a:spcPct val="140000"/>
        </a:lnSpc>
        <a:spcBef>
          <a:spcPct val="0"/>
        </a:spcBef>
        <a:spcAft>
          <a:spcPct val="0"/>
        </a:spcAft>
        <a:buSzPct val="50000"/>
        <a:buFont typeface="Wingdings" charset="2"/>
        <a:buChar char="p"/>
        <a:defRPr>
          <a:solidFill>
            <a:schemeClr val="tx1"/>
          </a:solidFill>
          <a:latin typeface="微软雅黑" pitchFamily="34" charset="-122"/>
          <a:ea typeface="微软雅黑" pitchFamily="34" charset="-122"/>
          <a:cs typeface="+mn-cs"/>
        </a:defRPr>
      </a:lvl2pPr>
      <a:lvl3pPr marL="1523505" indent="-304701" algn="l" rtl="0" eaLnBrk="0" fontAlgn="base" hangingPunct="0">
        <a:lnSpc>
          <a:spcPct val="140000"/>
        </a:lnSpc>
        <a:spcBef>
          <a:spcPct val="0"/>
        </a:spcBef>
        <a:spcAft>
          <a:spcPct val="0"/>
        </a:spcAft>
        <a:buSzPct val="50000"/>
        <a:buFont typeface="Wingdings" charset="2"/>
        <a:buChar char="n"/>
        <a:defRPr sz="2133">
          <a:solidFill>
            <a:schemeClr val="tx1"/>
          </a:solidFill>
          <a:latin typeface="微软雅黑" pitchFamily="34" charset="-122"/>
          <a:ea typeface="微软雅黑" pitchFamily="34" charset="-122"/>
          <a:cs typeface="+mn-cs"/>
        </a:defRPr>
      </a:lvl3pPr>
      <a:lvl4pPr marL="2132907" indent="-304701" algn="l" rtl="0" eaLnBrk="0" fontAlgn="base" hangingPunct="0">
        <a:lnSpc>
          <a:spcPct val="140000"/>
        </a:lnSpc>
        <a:spcBef>
          <a:spcPct val="0"/>
        </a:spcBef>
        <a:spcAft>
          <a:spcPct val="0"/>
        </a:spcAft>
        <a:buChar char="–"/>
        <a:defRPr sz="1866">
          <a:solidFill>
            <a:schemeClr val="tx1"/>
          </a:solidFill>
          <a:latin typeface="微软雅黑" pitchFamily="34" charset="-122"/>
          <a:ea typeface="微软雅黑" pitchFamily="34" charset="-122"/>
          <a:cs typeface="+mn-cs"/>
        </a:defRPr>
      </a:lvl4pPr>
      <a:lvl5pPr marL="2742308" indent="-304701" algn="l" rtl="0" eaLnBrk="0" fontAlgn="base" hangingPunct="0">
        <a:lnSpc>
          <a:spcPct val="140000"/>
        </a:lnSpc>
        <a:spcBef>
          <a:spcPct val="0"/>
        </a:spcBef>
        <a:spcAft>
          <a:spcPct val="0"/>
        </a:spcAft>
        <a:buFont typeface="Arial" charset="0"/>
        <a:buChar char="~"/>
        <a:defRPr sz="1599">
          <a:solidFill>
            <a:schemeClr val="tx1"/>
          </a:solidFill>
          <a:latin typeface="微软雅黑" pitchFamily="34" charset="-122"/>
          <a:ea typeface="微软雅黑" pitchFamily="34" charset="-122"/>
          <a:cs typeface="+mn-cs"/>
        </a:defRPr>
      </a:lvl5pPr>
      <a:lvl6pPr marL="3351710"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6pPr>
      <a:lvl7pPr marL="3961112"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7pPr>
      <a:lvl8pPr marL="4570514"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8pPr>
      <a:lvl9pPr marL="5179916"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9pPr>
    </p:bodyStyle>
    <p:otherStyle>
      <a:defPPr>
        <a:defRPr lang="zh-CN"/>
      </a:defPPr>
      <a:lvl1pPr marL="0" algn="l" defTabSz="1218804" rtl="0" eaLnBrk="1" latinLnBrk="0" hangingPunct="1">
        <a:defRPr sz="2399" kern="1200">
          <a:solidFill>
            <a:schemeClr val="tx1"/>
          </a:solidFill>
          <a:latin typeface="+mn-lt"/>
          <a:ea typeface="+mn-ea"/>
          <a:cs typeface="+mn-cs"/>
        </a:defRPr>
      </a:lvl1pPr>
      <a:lvl2pPr marL="609402" algn="l" defTabSz="1218804" rtl="0" eaLnBrk="1" latinLnBrk="0" hangingPunct="1">
        <a:defRPr sz="2399" kern="1200">
          <a:solidFill>
            <a:schemeClr val="tx1"/>
          </a:solidFill>
          <a:latin typeface="+mn-lt"/>
          <a:ea typeface="+mn-ea"/>
          <a:cs typeface="+mn-cs"/>
        </a:defRPr>
      </a:lvl2pPr>
      <a:lvl3pPr marL="1218804" algn="l" defTabSz="1218804" rtl="0" eaLnBrk="1" latinLnBrk="0" hangingPunct="1">
        <a:defRPr sz="2399" kern="1200">
          <a:solidFill>
            <a:schemeClr val="tx1"/>
          </a:solidFill>
          <a:latin typeface="+mn-lt"/>
          <a:ea typeface="+mn-ea"/>
          <a:cs typeface="+mn-cs"/>
        </a:defRPr>
      </a:lvl3pPr>
      <a:lvl4pPr marL="1828206" algn="l" defTabSz="1218804" rtl="0" eaLnBrk="1" latinLnBrk="0" hangingPunct="1">
        <a:defRPr sz="2399" kern="1200">
          <a:solidFill>
            <a:schemeClr val="tx1"/>
          </a:solidFill>
          <a:latin typeface="+mn-lt"/>
          <a:ea typeface="+mn-ea"/>
          <a:cs typeface="+mn-cs"/>
        </a:defRPr>
      </a:lvl4pPr>
      <a:lvl5pPr marL="2437608" algn="l" defTabSz="1218804" rtl="0" eaLnBrk="1" latinLnBrk="0" hangingPunct="1">
        <a:defRPr sz="2399" kern="1200">
          <a:solidFill>
            <a:schemeClr val="tx1"/>
          </a:solidFill>
          <a:latin typeface="+mn-lt"/>
          <a:ea typeface="+mn-ea"/>
          <a:cs typeface="+mn-cs"/>
        </a:defRPr>
      </a:lvl5pPr>
      <a:lvl6pPr marL="3047009" algn="l" defTabSz="1218804" rtl="0" eaLnBrk="1" latinLnBrk="0" hangingPunct="1">
        <a:defRPr sz="2399" kern="1200">
          <a:solidFill>
            <a:schemeClr val="tx1"/>
          </a:solidFill>
          <a:latin typeface="+mn-lt"/>
          <a:ea typeface="+mn-ea"/>
          <a:cs typeface="+mn-cs"/>
        </a:defRPr>
      </a:lvl6pPr>
      <a:lvl7pPr marL="3656411" algn="l" defTabSz="1218804" rtl="0" eaLnBrk="1" latinLnBrk="0" hangingPunct="1">
        <a:defRPr sz="2399" kern="1200">
          <a:solidFill>
            <a:schemeClr val="tx1"/>
          </a:solidFill>
          <a:latin typeface="+mn-lt"/>
          <a:ea typeface="+mn-ea"/>
          <a:cs typeface="+mn-cs"/>
        </a:defRPr>
      </a:lvl7pPr>
      <a:lvl8pPr marL="4265813" algn="l" defTabSz="1218804" rtl="0" eaLnBrk="1" latinLnBrk="0" hangingPunct="1">
        <a:defRPr sz="2399" kern="1200">
          <a:solidFill>
            <a:schemeClr val="tx1"/>
          </a:solidFill>
          <a:latin typeface="+mn-lt"/>
          <a:ea typeface="+mn-ea"/>
          <a:cs typeface="+mn-cs"/>
        </a:defRPr>
      </a:lvl8pPr>
      <a:lvl9pPr marL="4875215" algn="l" defTabSz="1218804" rtl="0" eaLnBrk="1" latinLnBrk="0" hangingPunct="1">
        <a:defRPr sz="239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矩形 6"/>
          <p:cNvSpPr/>
          <p:nvPr userDrawn="1"/>
        </p:nvSpPr>
        <p:spPr bwMode="auto">
          <a:xfrm>
            <a:off x="0" y="0"/>
            <a:ext cx="12196763" cy="6858000"/>
          </a:xfrm>
          <a:prstGeom prst="rect">
            <a:avLst/>
          </a:prstGeom>
          <a:noFill/>
          <a:ln w="9525" cap="flat" cmpd="sng" algn="ctr">
            <a:noFill/>
            <a:prstDash val="solid"/>
            <a:round/>
            <a:headEnd type="none" w="med" len="med"/>
            <a:tailEnd type="none" w="med" len="med"/>
          </a:ln>
          <a:effectLst/>
        </p:spPr>
        <p:txBody>
          <a:bodyPr vert="horz" wrap="square" lIns="121882" tIns="60941" rIns="121882" bIns="60941" numCol="1" rtlCol="0" anchor="t" anchorCtr="0" compatLnSpc="1">
            <a:prstTxWarp prst="textNoShape">
              <a:avLst/>
            </a:prstTxWarp>
          </a:bodyPr>
          <a:lstStyle/>
          <a:p>
            <a:pPr defTabSz="914103">
              <a:buClr>
                <a:srgbClr val="CC9900"/>
              </a:buClr>
              <a:buFont typeface="Wingdings" pitchFamily="2" charset="2"/>
              <a:buChar char="n"/>
            </a:pPr>
            <a:endParaRPr lang="zh-CN" altLang="en-US" b="1">
              <a:solidFill>
                <a:srgbClr val="000000"/>
              </a:solidFill>
              <a:latin typeface="Arial" charset="0"/>
              <a:ea typeface="SimSun" pitchFamily="2" charset="-122"/>
            </a:endParaRPr>
          </a:p>
        </p:txBody>
      </p:sp>
      <p:sp>
        <p:nvSpPr>
          <p:cNvPr id="6" name="TextBox 2">
            <a:extLst>
              <a:ext uri="{FF2B5EF4-FFF2-40B4-BE49-F238E27FC236}">
                <a16:creationId xmlns:a16="http://schemas.microsoft.com/office/drawing/2014/main" id="{6785A3D6-1271-D247-9E96-1B376F4BE7BE}"/>
              </a:ext>
            </a:extLst>
          </p:cNvPr>
          <p:cNvSpPr txBox="1"/>
          <p:nvPr userDrawn="1"/>
        </p:nvSpPr>
        <p:spPr>
          <a:xfrm>
            <a:off x="683443" y="6308432"/>
            <a:ext cx="2858305" cy="261354"/>
          </a:xfrm>
          <a:prstGeom prst="rect">
            <a:avLst/>
          </a:prstGeom>
          <a:noFill/>
        </p:spPr>
        <p:txBody>
          <a:bodyPr wrap="square" rtlCol="0">
            <a:spAutoFit/>
          </a:bodyPr>
          <a:lstStyle/>
          <a:p>
            <a:pPr>
              <a:lnSpc>
                <a:spcPct val="120000"/>
              </a:lnSpc>
              <a:spcBef>
                <a:spcPct val="20000"/>
              </a:spcBef>
              <a:buClr>
                <a:srgbClr val="1D1D1A"/>
              </a:buClr>
              <a:buSzPct val="50000"/>
              <a:buFont typeface="Wingdings" pitchFamily="2" charset="2"/>
              <a:buNone/>
            </a:pPr>
            <a:r>
              <a:rPr lang="en-US" sz="1000"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Huawei Confidential.</a:t>
            </a:r>
            <a:r>
              <a:rPr lang="en-US" sz="1000" baseline="0"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1000"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Ascend &amp;</a:t>
            </a:r>
            <a:r>
              <a:rPr lang="zh-CN" altLang="en-US" sz="1000"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 </a:t>
            </a:r>
            <a:r>
              <a:rPr lang="en-US" sz="1000" baseline="0"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MindSpore</a:t>
            </a:r>
            <a:endParaRPr lang="en-US" sz="1000"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 name="TextBox 3">
            <a:extLst>
              <a:ext uri="{FF2B5EF4-FFF2-40B4-BE49-F238E27FC236}">
                <a16:creationId xmlns:a16="http://schemas.microsoft.com/office/drawing/2014/main" id="{EABEE2EE-BF4D-7A4A-B3C6-9E47668CCD98}"/>
              </a:ext>
            </a:extLst>
          </p:cNvPr>
          <p:cNvSpPr txBox="1"/>
          <p:nvPr userDrawn="1"/>
        </p:nvSpPr>
        <p:spPr>
          <a:xfrm>
            <a:off x="409749" y="6364153"/>
            <a:ext cx="499730" cy="149913"/>
          </a:xfrm>
          <a:prstGeom prst="rect">
            <a:avLst/>
          </a:prstGeom>
          <a:noFill/>
        </p:spPr>
        <p:txBody>
          <a:bodyPr wrap="square" lIns="0" tIns="0" rIns="0" bIns="0" rtlCol="0">
            <a:spAutoFit/>
          </a:bodyPr>
          <a:lstStyle/>
          <a:p>
            <a:pPr defTabSz="890204" fontAlgn="auto">
              <a:spcBef>
                <a:spcPts val="0"/>
              </a:spcBef>
              <a:spcAft>
                <a:spcPts val="0"/>
              </a:spcAft>
              <a:defRPr/>
            </a:pPr>
            <a:fld id="{C3837181-38C6-AD4F-B8BA-B444770388BB}" type="slidenum">
              <a:rPr lang="en-US" sz="974" smtClean="0">
                <a:solidFill>
                  <a:srgbClr val="1D1D1B"/>
                </a:solidFill>
                <a:latin typeface="Arial" panose="020B0604020202020204" pitchFamily="34" charset="0"/>
                <a:ea typeface="华文细黑" pitchFamily="2" charset="-122"/>
                <a:cs typeface="Arial" panose="020B0604020202020204" pitchFamily="34" charset="0"/>
              </a:rPr>
              <a:pPr defTabSz="890204" fontAlgn="auto">
                <a:spcBef>
                  <a:spcPts val="0"/>
                </a:spcBef>
                <a:spcAft>
                  <a:spcPts val="0"/>
                </a:spcAft>
                <a:defRPr/>
              </a:pPr>
              <a:t>‹#›</a:t>
            </a:fld>
            <a:endParaRPr lang="en-US" sz="974" dirty="0">
              <a:solidFill>
                <a:srgbClr val="1D1D1B"/>
              </a:solidFill>
              <a:latin typeface="Arial" panose="020B0604020202020204" pitchFamily="34" charset="0"/>
              <a:ea typeface="华文细黑" pitchFamily="2" charset="-122"/>
              <a:cs typeface="Arial" panose="020B0604020202020204" pitchFamily="34" charset="0"/>
            </a:endParaRPr>
          </a:p>
        </p:txBody>
      </p:sp>
      <p:sp>
        <p:nvSpPr>
          <p:cNvPr id="12" name="副标题 2">
            <a:extLst>
              <a:ext uri="{FF2B5EF4-FFF2-40B4-BE49-F238E27FC236}">
                <a16:creationId xmlns:a16="http://schemas.microsoft.com/office/drawing/2014/main" id="{6AC1DEEA-44E7-5A4B-8BAC-917AAEA4F58B}"/>
              </a:ext>
            </a:extLst>
          </p:cNvPr>
          <p:cNvSpPr txBox="1">
            <a:spLocks/>
          </p:cNvSpPr>
          <p:nvPr userDrawn="1"/>
        </p:nvSpPr>
        <p:spPr bwMode="auto">
          <a:xfrm>
            <a:off x="10098858" y="6289094"/>
            <a:ext cx="1978993" cy="391583"/>
          </a:xfrm>
          <a:prstGeom prst="rect">
            <a:avLst/>
          </a:prstGeom>
        </p:spPr>
        <p:txBody>
          <a:bodyPr anchor="ct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333" b="0" dirty="0">
                <a:solidFill>
                  <a:schemeClr val="bg1">
                    <a:lumMod val="65000"/>
                  </a:schemeClr>
                </a:solidFill>
                <a:latin typeface="+mj-ea"/>
                <a:ea typeface="+mj-ea"/>
                <a:hlinkClick r:id="rId4">
                  <a:extLst>
                    <a:ext uri="{A12FA001-AC4F-418D-AE19-62706E023703}">
                      <ahyp:hlinkClr xmlns:ahyp="http://schemas.microsoft.com/office/drawing/2018/hyperlinkcolor" val="tx"/>
                    </a:ext>
                  </a:extLst>
                </a:hlinkClick>
              </a:rPr>
              <a:t>www.hiascend.com</a:t>
            </a:r>
            <a:endParaRPr lang="en-US" altLang="zh-CN" sz="1333" b="0" dirty="0">
              <a:solidFill>
                <a:schemeClr val="bg1">
                  <a:lumMod val="65000"/>
                </a:schemeClr>
              </a:solidFill>
              <a:latin typeface="+mj-ea"/>
              <a:ea typeface="+mj-ea"/>
            </a:endParaRPr>
          </a:p>
          <a:p>
            <a:pPr marL="0" indent="0" algn="ctr">
              <a:buFontTx/>
              <a:buNone/>
              <a:defRPr/>
            </a:pPr>
            <a:r>
              <a:rPr lang="en-US" altLang="zh-CN" sz="1333" b="0" dirty="0">
                <a:solidFill>
                  <a:schemeClr val="bg1">
                    <a:lumMod val="65000"/>
                  </a:schemeClr>
                </a:solidFill>
                <a:latin typeface="+mj-ea"/>
                <a:ea typeface="+mj-ea"/>
                <a:hlinkClick r:id="rId5">
                  <a:extLst>
                    <a:ext uri="{A12FA001-AC4F-418D-AE19-62706E023703}">
                      <ahyp:hlinkClr xmlns:ahyp="http://schemas.microsoft.com/office/drawing/2018/hyperlinkcolor" val="tx"/>
                    </a:ext>
                  </a:extLst>
                </a:hlinkClick>
              </a:rPr>
              <a:t>www.mindspore.cn</a:t>
            </a:r>
            <a:endParaRPr lang="en-US" altLang="zh-CN" sz="1333" b="0" dirty="0">
              <a:solidFill>
                <a:schemeClr val="bg1">
                  <a:lumMod val="65000"/>
                </a:schemeClr>
              </a:solidFill>
              <a:latin typeface="+mj-ea"/>
              <a:ea typeface="+mj-ea"/>
            </a:endParaRPr>
          </a:p>
        </p:txBody>
      </p:sp>
    </p:spTree>
    <p:extLst>
      <p:ext uri="{BB962C8B-B14F-4D97-AF65-F5344CB8AC3E}">
        <p14:creationId xmlns:p14="http://schemas.microsoft.com/office/powerpoint/2010/main" val="1203883842"/>
      </p:ext>
    </p:extLst>
  </p:cSld>
  <p:clrMap bg1="lt1" tx1="dk1" bg2="lt2" tx2="dk2" accent1="accent1" accent2="accent2" accent3="accent3" accent4="accent4" accent5="accent5" accent6="accent6" hlink="hlink" folHlink="folHlink"/>
  <p:sldLayoutIdLst>
    <p:sldLayoutId id="2147483906" r:id="rId1"/>
    <p:sldLayoutId id="2147483915" r:id="rId2"/>
  </p:sldLayoutIdLst>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hf hdr="0" ftr="0" dt="0"/>
  <p:txStyles>
    <p:titleStyle>
      <a:lvl1pPr algn="l" rtl="0" eaLnBrk="1" fontAlgn="base" hangingPunct="1">
        <a:spcBef>
          <a:spcPct val="0"/>
        </a:spcBef>
        <a:spcAft>
          <a:spcPct val="0"/>
        </a:spcAft>
        <a:defRPr sz="3199" b="1">
          <a:solidFill>
            <a:srgbClr val="990000"/>
          </a:solidFill>
          <a:latin typeface="+mj-lt"/>
          <a:ea typeface="+mj-ea"/>
          <a:cs typeface="+mj-cs"/>
        </a:defRPr>
      </a:lvl1pPr>
      <a:lvl2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5pPr>
      <a:lvl6pPr marL="456854"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6pPr>
      <a:lvl7pPr marL="913707"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7pPr>
      <a:lvl8pPr marL="1370561"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8pPr>
      <a:lvl9pPr marL="1827414"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9pPr>
    </p:titleStyle>
    <p:bodyStyle>
      <a:lvl1pPr marL="342639" indent="-342639" algn="l" rtl="0" eaLnBrk="1" fontAlgn="base" hangingPunct="1">
        <a:spcBef>
          <a:spcPct val="20000"/>
        </a:spcBef>
        <a:spcAft>
          <a:spcPct val="0"/>
        </a:spcAft>
        <a:buClr>
          <a:srgbClr val="990000"/>
        </a:buClr>
        <a:buChar char="•"/>
        <a:defRPr sz="2399" b="1">
          <a:solidFill>
            <a:schemeClr val="tx1"/>
          </a:solidFill>
          <a:latin typeface="+mn-lt"/>
          <a:ea typeface="+mn-ea"/>
          <a:cs typeface="+mn-cs"/>
        </a:defRPr>
      </a:lvl1pPr>
      <a:lvl2pPr marL="742387" indent="-285534" algn="l" rtl="0" eaLnBrk="1" fontAlgn="base" hangingPunct="1">
        <a:spcBef>
          <a:spcPct val="20000"/>
        </a:spcBef>
        <a:spcAft>
          <a:spcPct val="0"/>
        </a:spcAft>
        <a:buFont typeface="Arial" charset="0"/>
        <a:buChar char="›"/>
        <a:defRPr sz="1999">
          <a:solidFill>
            <a:schemeClr val="tx1"/>
          </a:solidFill>
          <a:latin typeface="+mn-lt"/>
          <a:ea typeface="+mn-ea"/>
          <a:cs typeface="+mn-cs"/>
        </a:defRPr>
      </a:lvl2pPr>
      <a:lvl3pPr marL="1142134" indent="-228427" algn="l" rtl="0" eaLnBrk="1" fontAlgn="base" hangingPunct="1">
        <a:spcBef>
          <a:spcPct val="20000"/>
        </a:spcBef>
        <a:spcAft>
          <a:spcPct val="0"/>
        </a:spcAft>
        <a:buFont typeface="FrutigerNext LT Medium" pitchFamily="34" charset="0"/>
        <a:buChar char="»"/>
        <a:defRPr>
          <a:solidFill>
            <a:schemeClr val="tx1"/>
          </a:solidFill>
          <a:latin typeface="+mn-lt"/>
          <a:ea typeface="+mn-ea"/>
          <a:cs typeface="+mn-cs"/>
        </a:defRPr>
      </a:lvl3pPr>
      <a:lvl4pPr marL="1598987" indent="-228427" algn="l" rtl="0" eaLnBrk="1" fontAlgn="base" hangingPunct="1">
        <a:spcBef>
          <a:spcPct val="20000"/>
        </a:spcBef>
        <a:spcAft>
          <a:spcPct val="0"/>
        </a:spcAft>
        <a:buChar char="–"/>
        <a:defRPr sz="1599">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99">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99">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99">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99">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99">
          <a:solidFill>
            <a:schemeClr val="tx1"/>
          </a:solidFill>
          <a:latin typeface="+mn-lt"/>
          <a:ea typeface="+mn-ea"/>
          <a:cs typeface="+mn-cs"/>
        </a:defRPr>
      </a:lvl9pPr>
    </p:bodyStyle>
    <p:otherStyle>
      <a:defPPr>
        <a:defRPr lang="zh-CN"/>
      </a:defPPr>
      <a:lvl1pPr marL="0" algn="l" defTabSz="913707" rtl="0" eaLnBrk="1" latinLnBrk="0" hangingPunct="1">
        <a:defRPr sz="1733" kern="1200">
          <a:solidFill>
            <a:schemeClr val="tx1"/>
          </a:solidFill>
          <a:latin typeface="+mn-lt"/>
          <a:ea typeface="+mn-ea"/>
          <a:cs typeface="+mn-cs"/>
        </a:defRPr>
      </a:lvl1pPr>
      <a:lvl2pPr marL="456854" algn="l" defTabSz="913707" rtl="0" eaLnBrk="1" latinLnBrk="0" hangingPunct="1">
        <a:defRPr sz="1733" kern="1200">
          <a:solidFill>
            <a:schemeClr val="tx1"/>
          </a:solidFill>
          <a:latin typeface="+mn-lt"/>
          <a:ea typeface="+mn-ea"/>
          <a:cs typeface="+mn-cs"/>
        </a:defRPr>
      </a:lvl2pPr>
      <a:lvl3pPr marL="913707" algn="l" defTabSz="913707" rtl="0" eaLnBrk="1" latinLnBrk="0" hangingPunct="1">
        <a:defRPr sz="1733" kern="1200">
          <a:solidFill>
            <a:schemeClr val="tx1"/>
          </a:solidFill>
          <a:latin typeface="+mn-lt"/>
          <a:ea typeface="+mn-ea"/>
          <a:cs typeface="+mn-cs"/>
        </a:defRPr>
      </a:lvl3pPr>
      <a:lvl4pPr marL="1370561" algn="l" defTabSz="913707" rtl="0" eaLnBrk="1" latinLnBrk="0" hangingPunct="1">
        <a:defRPr sz="1733" kern="1200">
          <a:solidFill>
            <a:schemeClr val="tx1"/>
          </a:solidFill>
          <a:latin typeface="+mn-lt"/>
          <a:ea typeface="+mn-ea"/>
          <a:cs typeface="+mn-cs"/>
        </a:defRPr>
      </a:lvl4pPr>
      <a:lvl5pPr marL="1827414" algn="l" defTabSz="913707" rtl="0" eaLnBrk="1" latinLnBrk="0" hangingPunct="1">
        <a:defRPr sz="1733" kern="1200">
          <a:solidFill>
            <a:schemeClr val="tx1"/>
          </a:solidFill>
          <a:latin typeface="+mn-lt"/>
          <a:ea typeface="+mn-ea"/>
          <a:cs typeface="+mn-cs"/>
        </a:defRPr>
      </a:lvl5pPr>
      <a:lvl6pPr marL="2284268" algn="l" defTabSz="913707" rtl="0" eaLnBrk="1" latinLnBrk="0" hangingPunct="1">
        <a:defRPr sz="1733" kern="1200">
          <a:solidFill>
            <a:schemeClr val="tx1"/>
          </a:solidFill>
          <a:latin typeface="+mn-lt"/>
          <a:ea typeface="+mn-ea"/>
          <a:cs typeface="+mn-cs"/>
        </a:defRPr>
      </a:lvl6pPr>
      <a:lvl7pPr marL="2741120" algn="l" defTabSz="913707" rtl="0" eaLnBrk="1" latinLnBrk="0" hangingPunct="1">
        <a:defRPr sz="1733" kern="1200">
          <a:solidFill>
            <a:schemeClr val="tx1"/>
          </a:solidFill>
          <a:latin typeface="+mn-lt"/>
          <a:ea typeface="+mn-ea"/>
          <a:cs typeface="+mn-cs"/>
        </a:defRPr>
      </a:lvl7pPr>
      <a:lvl8pPr marL="3197974" algn="l" defTabSz="913707" rtl="0" eaLnBrk="1" latinLnBrk="0" hangingPunct="1">
        <a:defRPr sz="1733" kern="1200">
          <a:solidFill>
            <a:schemeClr val="tx1"/>
          </a:solidFill>
          <a:latin typeface="+mn-lt"/>
          <a:ea typeface="+mn-ea"/>
          <a:cs typeface="+mn-cs"/>
        </a:defRPr>
      </a:lvl8pPr>
      <a:lvl9pPr marL="3654826" algn="l" defTabSz="913707" rtl="0" eaLnBrk="1" latinLnBrk="0" hangingPunct="1">
        <a:defRPr sz="173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384056"/>
        </a:solidFill>
        <a:effectLst/>
      </p:bgPr>
    </p:bg>
    <p:spTree>
      <p:nvGrpSpPr>
        <p:cNvPr id="1" name=""/>
        <p:cNvGrpSpPr/>
        <p:nvPr/>
      </p:nvGrpSpPr>
      <p:grpSpPr>
        <a:xfrm>
          <a:off x="0" y="0"/>
          <a:ext cx="0" cy="0"/>
          <a:chOff x="0" y="0"/>
          <a:chExt cx="0" cy="0"/>
        </a:xfrm>
      </p:grpSpPr>
      <p:sp>
        <p:nvSpPr>
          <p:cNvPr id="8" name="TextBox 2">
            <a:extLst>
              <a:ext uri="{FF2B5EF4-FFF2-40B4-BE49-F238E27FC236}">
                <a16:creationId xmlns:a16="http://schemas.microsoft.com/office/drawing/2014/main" id="{6785A3D6-1271-D247-9E96-1B376F4BE7BE}"/>
              </a:ext>
            </a:extLst>
          </p:cNvPr>
          <p:cNvSpPr txBox="1"/>
          <p:nvPr userDrawn="1"/>
        </p:nvSpPr>
        <p:spPr>
          <a:xfrm>
            <a:off x="575780" y="6308432"/>
            <a:ext cx="2930313" cy="261354"/>
          </a:xfrm>
          <a:prstGeom prst="rect">
            <a:avLst/>
          </a:prstGeom>
          <a:noFill/>
        </p:spPr>
        <p:txBody>
          <a:bodyPr wrap="square" rtlCol="0">
            <a:spAutoFit/>
          </a:bodyPr>
          <a:lstStyle/>
          <a:p>
            <a:pPr>
              <a:lnSpc>
                <a:spcPct val="120000"/>
              </a:lnSpc>
              <a:spcBef>
                <a:spcPct val="20000"/>
              </a:spcBef>
              <a:buClr>
                <a:srgbClr val="1D1D1A"/>
              </a:buClr>
              <a:buSzPct val="50000"/>
              <a:buFont typeface="Wingdings" pitchFamily="2" charset="2"/>
              <a:buNone/>
            </a:pPr>
            <a:r>
              <a:rPr lang="en-US" sz="1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Huawei Confidential.</a:t>
            </a:r>
            <a:r>
              <a:rPr lang="en-US" sz="1000" baseline="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1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Ascend &amp;</a:t>
            </a:r>
            <a:r>
              <a:rPr lang="zh-CN" altLang="en-US" sz="1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r>
              <a:rPr lang="en-US" sz="1000" baseline="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MindSpore</a:t>
            </a:r>
            <a:endParaRPr lang="en-US" sz="1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TextBox 3">
            <a:extLst>
              <a:ext uri="{FF2B5EF4-FFF2-40B4-BE49-F238E27FC236}">
                <a16:creationId xmlns:a16="http://schemas.microsoft.com/office/drawing/2014/main" id="{EABEE2EE-BF4D-7A4A-B3C6-9E47668CCD98}"/>
              </a:ext>
            </a:extLst>
          </p:cNvPr>
          <p:cNvSpPr txBox="1"/>
          <p:nvPr userDrawn="1"/>
        </p:nvSpPr>
        <p:spPr>
          <a:xfrm>
            <a:off x="374093" y="6364153"/>
            <a:ext cx="499730" cy="149913"/>
          </a:xfrm>
          <a:prstGeom prst="rect">
            <a:avLst/>
          </a:prstGeom>
          <a:noFill/>
        </p:spPr>
        <p:txBody>
          <a:bodyPr wrap="square" lIns="0" tIns="0" rIns="0" bIns="0" rtlCol="0">
            <a:spAutoFit/>
          </a:bodyPr>
          <a:lstStyle/>
          <a:p>
            <a:pPr defTabSz="890204" fontAlgn="auto">
              <a:spcBef>
                <a:spcPts val="0"/>
              </a:spcBef>
              <a:spcAft>
                <a:spcPts val="0"/>
              </a:spcAft>
              <a:defRPr/>
            </a:pPr>
            <a:fld id="{C3837181-38C6-AD4F-B8BA-B444770388BB}" type="slidenum">
              <a:rPr lang="en-US" sz="974"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pPr defTabSz="890204" fontAlgn="auto">
                <a:spcBef>
                  <a:spcPts val="0"/>
                </a:spcBef>
                <a:spcAft>
                  <a:spcPts val="0"/>
                </a:spcAft>
                <a:defRPr/>
              </a:pPr>
              <a:t>‹#›</a:t>
            </a:fld>
            <a:endParaRPr lang="en-US" sz="974"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副标题 2">
            <a:extLst>
              <a:ext uri="{FF2B5EF4-FFF2-40B4-BE49-F238E27FC236}">
                <a16:creationId xmlns:a16="http://schemas.microsoft.com/office/drawing/2014/main" id="{534B911D-B772-C047-B4A8-784442DDFD32}"/>
              </a:ext>
            </a:extLst>
          </p:cNvPr>
          <p:cNvSpPr txBox="1">
            <a:spLocks/>
          </p:cNvSpPr>
          <p:nvPr userDrawn="1"/>
        </p:nvSpPr>
        <p:spPr bwMode="auto">
          <a:xfrm>
            <a:off x="10098858" y="6289094"/>
            <a:ext cx="1978993" cy="391583"/>
          </a:xfrm>
          <a:prstGeom prst="rect">
            <a:avLst/>
          </a:prstGeom>
        </p:spPr>
        <p:txBody>
          <a:bodyPr anchor="ct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333" b="0" dirty="0">
                <a:solidFill>
                  <a:schemeClr val="bg1"/>
                </a:solidFill>
                <a:latin typeface="Microsoft YaHei" panose="020B0503020204020204" pitchFamily="34" charset="-122"/>
                <a:ea typeface="Microsoft YaHei" panose="020B0503020204020204" pitchFamily="34" charset="-122"/>
                <a:hlinkClick r:id="rId3">
                  <a:extLst>
                    <a:ext uri="{A12FA001-AC4F-418D-AE19-62706E023703}">
                      <ahyp:hlinkClr xmlns:ahyp="http://schemas.microsoft.com/office/drawing/2018/hyperlinkcolor" val="tx"/>
                    </a:ext>
                  </a:extLst>
                </a:hlinkClick>
              </a:rPr>
              <a:t>www.hiascend.com</a:t>
            </a:r>
            <a:endParaRPr lang="en-US" altLang="zh-CN" sz="1333" b="0" dirty="0">
              <a:solidFill>
                <a:schemeClr val="bg1"/>
              </a:solidFill>
              <a:latin typeface="Microsoft YaHei" panose="020B0503020204020204" pitchFamily="34" charset="-122"/>
              <a:ea typeface="Microsoft YaHei" panose="020B0503020204020204" pitchFamily="34" charset="-122"/>
            </a:endParaRPr>
          </a:p>
          <a:p>
            <a:pPr marL="0" indent="0" algn="ctr">
              <a:buFontTx/>
              <a:buNone/>
              <a:defRPr/>
            </a:pPr>
            <a:r>
              <a:rPr lang="en-US" altLang="zh-CN" sz="1333" b="0" dirty="0">
                <a:solidFill>
                  <a:schemeClr val="bg1"/>
                </a:solidFill>
                <a:latin typeface="Microsoft YaHei" panose="020B0503020204020204" pitchFamily="34" charset="-122"/>
                <a:ea typeface="Microsoft YaHei" panose="020B0503020204020204" pitchFamily="34" charset="-122"/>
                <a:hlinkClick r:id="rId4">
                  <a:extLst>
                    <a:ext uri="{A12FA001-AC4F-418D-AE19-62706E023703}">
                      <ahyp:hlinkClr xmlns:ahyp="http://schemas.microsoft.com/office/drawing/2018/hyperlinkcolor" val="tx"/>
                    </a:ext>
                  </a:extLst>
                </a:hlinkClick>
              </a:rPr>
              <a:t>www.mindspore.cn</a:t>
            </a:r>
            <a:endParaRPr lang="en-US" altLang="zh-CN" sz="1333" b="0"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999680077"/>
      </p:ext>
    </p:extLst>
  </p:cSld>
  <p:clrMap bg1="lt1" tx1="dk1" bg2="lt2" tx2="dk2" accent1="accent1" accent2="accent2" accent3="accent3" accent4="accent4" accent5="accent5" accent6="accent6" hlink="hlink" folHlink="folHlink"/>
  <p:sldLayoutIdLst>
    <p:sldLayoutId id="2147483903" r:id="rId1"/>
  </p:sldLayoutIdLst>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6" name="矩形 75"/>
          <p:cNvSpPr/>
          <p:nvPr userDrawn="1"/>
        </p:nvSpPr>
        <p:spPr bwMode="auto">
          <a:xfrm>
            <a:off x="2292125" y="222933"/>
            <a:ext cx="6891755" cy="6446427"/>
          </a:xfrm>
          <a:prstGeom prst="rect">
            <a:avLst/>
          </a:prstGeom>
          <a:blipFill dpi="0" rotWithShape="1">
            <a:blip r:embed="rId3" cstate="screen">
              <a:alphaModFix amt="33000"/>
              <a:extLst>
                <a:ext uri="{28A0092B-C50C-407E-A947-70E740481C1C}">
                  <a14:useLocalDpi xmlns:a14="http://schemas.microsoft.com/office/drawing/2010/main" val="0"/>
                </a:ext>
              </a:extLst>
            </a:blip>
            <a:srcRect/>
            <a:stretch>
              <a:fillRect/>
            </a:stretch>
          </a:blipFill>
          <a:ln>
            <a:noFill/>
          </a:ln>
          <a:effectLst/>
        </p:spPr>
        <p:txBody>
          <a:bodyPr vert="horz" wrap="square" lIns="121882" tIns="60941" rIns="121882" bIns="60941" numCol="1" rtlCol="0" anchor="t" anchorCtr="0" compatLnSpc="1">
            <a:prstTxWarp prst="textNoShape">
              <a:avLst/>
            </a:prstTxWarp>
          </a:bodyPr>
          <a:lstStyle/>
          <a:p>
            <a:pPr>
              <a:buClr>
                <a:srgbClr val="CC9900"/>
              </a:buClr>
              <a:buFont typeface="Wingdings" pitchFamily="2" charset="2"/>
              <a:buChar char="n"/>
            </a:pPr>
            <a:endParaRPr lang="zh-CN" altLang="en-US">
              <a:solidFill>
                <a:srgbClr val="000000"/>
              </a:solidFill>
              <a:latin typeface="Arial" charset="0"/>
              <a:ea typeface="宋体" charset="-122"/>
            </a:endParaRPr>
          </a:p>
        </p:txBody>
      </p:sp>
      <p:sp>
        <p:nvSpPr>
          <p:cNvPr id="78" name="TextBox 77"/>
          <p:cNvSpPr txBox="1"/>
          <p:nvPr userDrawn="1"/>
        </p:nvSpPr>
        <p:spPr>
          <a:xfrm>
            <a:off x="995536" y="3909114"/>
            <a:ext cx="9484933" cy="912429"/>
          </a:xfrm>
          <a:prstGeom prst="rect">
            <a:avLst/>
          </a:prstGeom>
          <a:noFill/>
        </p:spPr>
        <p:txBody>
          <a:bodyPr wrap="square" rtlCol="0">
            <a:spAutoFit/>
          </a:bodyPr>
          <a:lstStyle/>
          <a:p>
            <a:r>
              <a:rPr lang="en-US" altLang="zh-CN" sz="1066" b="1" dirty="0">
                <a:solidFill>
                  <a:srgbClr val="FFFFFF">
                    <a:lumMod val="75000"/>
                  </a:srgbClr>
                </a:solidFill>
                <a:latin typeface="微软雅黑" panose="020B0503020204020204" pitchFamily="34" charset="-122"/>
                <a:ea typeface="微软雅黑" panose="020B0503020204020204" pitchFamily="34" charset="-122"/>
                <a:cs typeface="Arial" pitchFamily="34" charset="0"/>
              </a:rPr>
              <a:t>Copyright©2014 Huawei Technologies Co., Ltd. All Rights Reserved.</a:t>
            </a:r>
            <a:endParaRPr lang="zh-CN" altLang="zh-CN" sz="1066" dirty="0">
              <a:solidFill>
                <a:srgbClr val="FFFFFF">
                  <a:lumMod val="75000"/>
                </a:srgbClr>
              </a:solidFill>
              <a:latin typeface="微软雅黑" panose="020B0503020204020204" pitchFamily="34" charset="-122"/>
              <a:ea typeface="微软雅黑" panose="020B0503020204020204" pitchFamily="34" charset="-122"/>
              <a:cs typeface="Arial" pitchFamily="34" charset="0"/>
            </a:endParaRPr>
          </a:p>
          <a:p>
            <a:r>
              <a:rPr lang="en-US" altLang="zh-CN" sz="1066" dirty="0">
                <a:solidFill>
                  <a:srgbClr val="FFFFFF">
                    <a:lumMod val="75000"/>
                  </a:srgbClr>
                </a:solidFill>
                <a:latin typeface="微软雅黑" panose="020B0503020204020204" pitchFamily="34" charset="-122"/>
                <a:ea typeface="微软雅黑" panose="020B0503020204020204" pitchFamily="34" charset="-122"/>
                <a:cs typeface="Arial" pitchFamily="34" charset="0"/>
              </a:rPr>
              <a:t>The information in this document may contain predictive statements including, without limitation, statements regarding the future financial and operating results, future product portfolio, new technology, etc. There are a number of factors that could cause actual results and developments to differ materially from those expressed or implied in the predictive statements. Therefore, such information is provided for reference purpose only and constitutes neither an offer nor an acceptance. Huawei may change the information at any time without notice. </a:t>
            </a:r>
            <a:endParaRPr lang="zh-CN" altLang="zh-CN" sz="1066" dirty="0">
              <a:solidFill>
                <a:srgbClr val="FFFFFF">
                  <a:lumMod val="75000"/>
                </a:srgbClr>
              </a:solidFill>
              <a:latin typeface="微软雅黑" panose="020B0503020204020204" pitchFamily="34" charset="-122"/>
              <a:ea typeface="微软雅黑" panose="020B0503020204020204" pitchFamily="34" charset="-122"/>
              <a:cs typeface="Arial" pitchFamily="34" charset="0"/>
            </a:endParaRPr>
          </a:p>
        </p:txBody>
      </p:sp>
      <p:pic>
        <p:nvPicPr>
          <p:cNvPr id="205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595099" y="1095719"/>
            <a:ext cx="4285807" cy="2137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420406" y="713271"/>
            <a:ext cx="4635193" cy="861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副标题 2">
            <a:extLst>
              <a:ext uri="{FF2B5EF4-FFF2-40B4-BE49-F238E27FC236}">
                <a16:creationId xmlns:a16="http://schemas.microsoft.com/office/drawing/2014/main" id="{37B817A9-DDF9-C947-809E-CEA56D73EBC6}"/>
              </a:ext>
            </a:extLst>
          </p:cNvPr>
          <p:cNvSpPr txBox="1">
            <a:spLocks/>
          </p:cNvSpPr>
          <p:nvPr userDrawn="1"/>
        </p:nvSpPr>
        <p:spPr bwMode="auto">
          <a:xfrm>
            <a:off x="10098858" y="6289094"/>
            <a:ext cx="1978993" cy="391583"/>
          </a:xfrm>
          <a:prstGeom prst="rect">
            <a:avLst/>
          </a:prstGeom>
        </p:spPr>
        <p:txBody>
          <a:bodyPr anchor="ct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333" b="0" dirty="0">
                <a:solidFill>
                  <a:schemeClr val="bg1">
                    <a:lumMod val="65000"/>
                  </a:schemeClr>
                </a:solidFill>
                <a:latin typeface="+mj-ea"/>
                <a:ea typeface="+mj-ea"/>
                <a:hlinkClick r:id="rId6">
                  <a:extLst>
                    <a:ext uri="{A12FA001-AC4F-418D-AE19-62706E023703}">
                      <ahyp:hlinkClr xmlns:ahyp="http://schemas.microsoft.com/office/drawing/2018/hyperlinkcolor" val="tx"/>
                    </a:ext>
                  </a:extLst>
                </a:hlinkClick>
              </a:rPr>
              <a:t>www.hiascend.com</a:t>
            </a:r>
            <a:endParaRPr lang="en-US" altLang="zh-CN" sz="1333" b="0" dirty="0">
              <a:solidFill>
                <a:schemeClr val="bg1">
                  <a:lumMod val="65000"/>
                </a:schemeClr>
              </a:solidFill>
              <a:latin typeface="+mj-ea"/>
              <a:ea typeface="+mj-ea"/>
            </a:endParaRPr>
          </a:p>
          <a:p>
            <a:pPr marL="0" indent="0" algn="ctr">
              <a:buFontTx/>
              <a:buNone/>
              <a:defRPr/>
            </a:pPr>
            <a:r>
              <a:rPr lang="en-US" altLang="zh-CN" sz="1333" b="0" dirty="0">
                <a:solidFill>
                  <a:schemeClr val="bg1">
                    <a:lumMod val="65000"/>
                  </a:schemeClr>
                </a:solidFill>
                <a:latin typeface="+mj-ea"/>
                <a:ea typeface="+mj-ea"/>
                <a:hlinkClick r:id="rId7">
                  <a:extLst>
                    <a:ext uri="{A12FA001-AC4F-418D-AE19-62706E023703}">
                      <ahyp:hlinkClr xmlns:ahyp="http://schemas.microsoft.com/office/drawing/2018/hyperlinkcolor" val="tx"/>
                    </a:ext>
                  </a:extLst>
                </a:hlinkClick>
              </a:rPr>
              <a:t>www.mindspore.cn</a:t>
            </a:r>
            <a:endParaRPr lang="en-US" altLang="zh-CN" sz="1333" b="0" dirty="0">
              <a:solidFill>
                <a:schemeClr val="bg1">
                  <a:lumMod val="65000"/>
                </a:schemeClr>
              </a:solidFill>
              <a:latin typeface="+mj-ea"/>
              <a:ea typeface="+mj-ea"/>
            </a:endParaRPr>
          </a:p>
        </p:txBody>
      </p:sp>
    </p:spTree>
    <p:extLst>
      <p:ext uri="{BB962C8B-B14F-4D97-AF65-F5344CB8AC3E}">
        <p14:creationId xmlns:p14="http://schemas.microsoft.com/office/powerpoint/2010/main" val="3761959715"/>
      </p:ext>
    </p:extLst>
  </p:cSld>
  <p:clrMap bg1="lt1" tx1="dk1" bg2="lt2" tx2="dk2" accent1="accent1" accent2="accent2" accent3="accent3" accent4="accent4" accent5="accent5" accent6="accent6" hlink="hlink" folHlink="folHlink"/>
  <p:sldLayoutIdLst>
    <p:sldLayoutId id="2147483883" r:id="rId1"/>
  </p:sldLayoutIdLst>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hf hdr="0" ftr="0" dt="0"/>
  <p:txStyles>
    <p:titleStyle>
      <a:lvl1pPr algn="l" rtl="0" eaLnBrk="0" fontAlgn="base" hangingPunct="0">
        <a:spcBef>
          <a:spcPct val="0"/>
        </a:spcBef>
        <a:spcAft>
          <a:spcPct val="0"/>
        </a:spcAft>
        <a:defRPr sz="4265" b="1">
          <a:solidFill>
            <a:srgbClr val="990000"/>
          </a:solidFill>
          <a:latin typeface="+mj-lt"/>
          <a:ea typeface="+mj-ea"/>
          <a:cs typeface="+mj-cs"/>
        </a:defRPr>
      </a:lvl1pPr>
      <a:lvl2pPr algn="l" rtl="0" eaLnBrk="0" fontAlgn="base" hangingPunct="0">
        <a:spcBef>
          <a:spcPct val="0"/>
        </a:spcBef>
        <a:spcAft>
          <a:spcPct val="0"/>
        </a:spcAft>
        <a:defRPr sz="4265" b="1">
          <a:solidFill>
            <a:srgbClr val="990000"/>
          </a:solidFill>
          <a:latin typeface="FrutigerNext LT Medium" pitchFamily="34" charset="0"/>
          <a:ea typeface="华文细黑" pitchFamily="2" charset="-122"/>
          <a:cs typeface="宋体" charset="-122"/>
        </a:defRPr>
      </a:lvl2pPr>
      <a:lvl3pPr algn="l" rtl="0" eaLnBrk="0" fontAlgn="base" hangingPunct="0">
        <a:spcBef>
          <a:spcPct val="0"/>
        </a:spcBef>
        <a:spcAft>
          <a:spcPct val="0"/>
        </a:spcAft>
        <a:defRPr sz="4265" b="1">
          <a:solidFill>
            <a:srgbClr val="990000"/>
          </a:solidFill>
          <a:latin typeface="FrutigerNext LT Medium" pitchFamily="34" charset="0"/>
          <a:ea typeface="华文细黑" pitchFamily="2" charset="-122"/>
          <a:cs typeface="宋体" charset="-122"/>
        </a:defRPr>
      </a:lvl3pPr>
      <a:lvl4pPr algn="l" rtl="0" eaLnBrk="0" fontAlgn="base" hangingPunct="0">
        <a:spcBef>
          <a:spcPct val="0"/>
        </a:spcBef>
        <a:spcAft>
          <a:spcPct val="0"/>
        </a:spcAft>
        <a:defRPr sz="4265" b="1">
          <a:solidFill>
            <a:srgbClr val="990000"/>
          </a:solidFill>
          <a:latin typeface="FrutigerNext LT Medium" pitchFamily="34" charset="0"/>
          <a:ea typeface="华文细黑" pitchFamily="2" charset="-122"/>
          <a:cs typeface="宋体" charset="-122"/>
        </a:defRPr>
      </a:lvl4pPr>
      <a:lvl5pPr algn="l" rtl="0" eaLnBrk="0" fontAlgn="base" hangingPunct="0">
        <a:spcBef>
          <a:spcPct val="0"/>
        </a:spcBef>
        <a:spcAft>
          <a:spcPct val="0"/>
        </a:spcAft>
        <a:defRPr sz="4265" b="1">
          <a:solidFill>
            <a:srgbClr val="990000"/>
          </a:solidFill>
          <a:latin typeface="FrutigerNext LT Medium" pitchFamily="34" charset="0"/>
          <a:ea typeface="华文细黑" pitchFamily="2" charset="-122"/>
          <a:cs typeface="宋体" charset="-122"/>
        </a:defRPr>
      </a:lvl5pPr>
      <a:lvl6pPr marL="609402"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6pPr>
      <a:lvl7pPr marL="1218804"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7pPr>
      <a:lvl8pPr marL="1828206"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8pPr>
      <a:lvl9pPr marL="2437608"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9pPr>
    </p:titleStyle>
    <p:bodyStyle>
      <a:lvl1pPr marL="457051" indent="-457051" algn="l" rtl="0" eaLnBrk="0" fontAlgn="base" hangingPunct="0">
        <a:spcBef>
          <a:spcPct val="20000"/>
        </a:spcBef>
        <a:spcAft>
          <a:spcPct val="0"/>
        </a:spcAft>
        <a:buClr>
          <a:srgbClr val="990000"/>
        </a:buClr>
        <a:buChar char="•"/>
        <a:defRPr sz="3199" b="1">
          <a:solidFill>
            <a:schemeClr val="tx1"/>
          </a:solidFill>
          <a:latin typeface="+mn-lt"/>
          <a:ea typeface="+mn-ea"/>
          <a:cs typeface="+mn-cs"/>
        </a:defRPr>
      </a:lvl1pPr>
      <a:lvl2pPr marL="990278" indent="-380876" algn="l" rtl="0" eaLnBrk="0" fontAlgn="base" hangingPunct="0">
        <a:spcBef>
          <a:spcPct val="20000"/>
        </a:spcBef>
        <a:spcAft>
          <a:spcPct val="0"/>
        </a:spcAft>
        <a:buFont typeface="Arial" charset="0"/>
        <a:buChar char="›"/>
        <a:defRPr sz="2666">
          <a:solidFill>
            <a:schemeClr val="tx1"/>
          </a:solidFill>
          <a:latin typeface="+mn-lt"/>
          <a:ea typeface="+mn-ea"/>
          <a:cs typeface="+mn-cs"/>
        </a:defRPr>
      </a:lvl2pPr>
      <a:lvl3pPr marL="1523505" indent="-304701" algn="l" rtl="0" eaLnBrk="0" fontAlgn="base" hangingPunct="0">
        <a:spcBef>
          <a:spcPct val="20000"/>
        </a:spcBef>
        <a:spcAft>
          <a:spcPct val="0"/>
        </a:spcAft>
        <a:buFont typeface="FrutigerNext LT Medium" charset="0"/>
        <a:buChar char="»"/>
        <a:defRPr>
          <a:solidFill>
            <a:schemeClr val="tx1"/>
          </a:solidFill>
          <a:latin typeface="+mn-lt"/>
          <a:ea typeface="+mn-ea"/>
          <a:cs typeface="+mn-cs"/>
        </a:defRPr>
      </a:lvl3pPr>
      <a:lvl4pPr marL="2132907" indent="-304701" algn="l" rtl="0" eaLnBrk="0" fontAlgn="base" hangingPunct="0">
        <a:spcBef>
          <a:spcPct val="20000"/>
        </a:spcBef>
        <a:spcAft>
          <a:spcPct val="0"/>
        </a:spcAft>
        <a:buChar char="–"/>
        <a:defRPr sz="2133">
          <a:solidFill>
            <a:schemeClr val="tx1"/>
          </a:solidFill>
          <a:latin typeface="+mn-lt"/>
          <a:ea typeface="+mn-ea"/>
          <a:cs typeface="+mn-cs"/>
        </a:defRPr>
      </a:lvl4pPr>
      <a:lvl5pPr marL="2742308" indent="-304701" algn="l" rtl="0" eaLnBrk="0" fontAlgn="base" hangingPunct="0">
        <a:spcBef>
          <a:spcPct val="20000"/>
        </a:spcBef>
        <a:spcAft>
          <a:spcPct val="0"/>
        </a:spcAft>
        <a:buFont typeface="Arial" charset="0"/>
        <a:buChar char="~"/>
        <a:defRPr sz="2133">
          <a:solidFill>
            <a:schemeClr val="tx1"/>
          </a:solidFill>
          <a:latin typeface="+mn-lt"/>
          <a:ea typeface="+mn-ea"/>
          <a:cs typeface="+mn-cs"/>
        </a:defRPr>
      </a:lvl5pPr>
      <a:lvl6pPr marL="3351710"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6pPr>
      <a:lvl7pPr marL="3961112"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7pPr>
      <a:lvl8pPr marL="4570514"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8pPr>
      <a:lvl9pPr marL="5179916"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9pPr>
    </p:bodyStyle>
    <p:otherStyle>
      <a:defPPr>
        <a:defRPr lang="zh-CN"/>
      </a:defPPr>
      <a:lvl1pPr marL="0" algn="l" defTabSz="1218804" rtl="0" eaLnBrk="1" latinLnBrk="0" hangingPunct="1">
        <a:defRPr sz="2399" kern="1200">
          <a:solidFill>
            <a:schemeClr val="tx1"/>
          </a:solidFill>
          <a:latin typeface="+mn-lt"/>
          <a:ea typeface="+mn-ea"/>
          <a:cs typeface="+mn-cs"/>
        </a:defRPr>
      </a:lvl1pPr>
      <a:lvl2pPr marL="609402" algn="l" defTabSz="1218804" rtl="0" eaLnBrk="1" latinLnBrk="0" hangingPunct="1">
        <a:defRPr sz="2399" kern="1200">
          <a:solidFill>
            <a:schemeClr val="tx1"/>
          </a:solidFill>
          <a:latin typeface="+mn-lt"/>
          <a:ea typeface="+mn-ea"/>
          <a:cs typeface="+mn-cs"/>
        </a:defRPr>
      </a:lvl2pPr>
      <a:lvl3pPr marL="1218804" algn="l" defTabSz="1218804" rtl="0" eaLnBrk="1" latinLnBrk="0" hangingPunct="1">
        <a:defRPr sz="2399" kern="1200">
          <a:solidFill>
            <a:schemeClr val="tx1"/>
          </a:solidFill>
          <a:latin typeface="+mn-lt"/>
          <a:ea typeface="+mn-ea"/>
          <a:cs typeface="+mn-cs"/>
        </a:defRPr>
      </a:lvl3pPr>
      <a:lvl4pPr marL="1828206" algn="l" defTabSz="1218804" rtl="0" eaLnBrk="1" latinLnBrk="0" hangingPunct="1">
        <a:defRPr sz="2399" kern="1200">
          <a:solidFill>
            <a:schemeClr val="tx1"/>
          </a:solidFill>
          <a:latin typeface="+mn-lt"/>
          <a:ea typeface="+mn-ea"/>
          <a:cs typeface="+mn-cs"/>
        </a:defRPr>
      </a:lvl4pPr>
      <a:lvl5pPr marL="2437608" algn="l" defTabSz="1218804" rtl="0" eaLnBrk="1" latinLnBrk="0" hangingPunct="1">
        <a:defRPr sz="2399" kern="1200">
          <a:solidFill>
            <a:schemeClr val="tx1"/>
          </a:solidFill>
          <a:latin typeface="+mn-lt"/>
          <a:ea typeface="+mn-ea"/>
          <a:cs typeface="+mn-cs"/>
        </a:defRPr>
      </a:lvl5pPr>
      <a:lvl6pPr marL="3047009" algn="l" defTabSz="1218804" rtl="0" eaLnBrk="1" latinLnBrk="0" hangingPunct="1">
        <a:defRPr sz="2399" kern="1200">
          <a:solidFill>
            <a:schemeClr val="tx1"/>
          </a:solidFill>
          <a:latin typeface="+mn-lt"/>
          <a:ea typeface="+mn-ea"/>
          <a:cs typeface="+mn-cs"/>
        </a:defRPr>
      </a:lvl6pPr>
      <a:lvl7pPr marL="3656411" algn="l" defTabSz="1218804" rtl="0" eaLnBrk="1" latinLnBrk="0" hangingPunct="1">
        <a:defRPr sz="2399" kern="1200">
          <a:solidFill>
            <a:schemeClr val="tx1"/>
          </a:solidFill>
          <a:latin typeface="+mn-lt"/>
          <a:ea typeface="+mn-ea"/>
          <a:cs typeface="+mn-cs"/>
        </a:defRPr>
      </a:lvl7pPr>
      <a:lvl8pPr marL="4265813" algn="l" defTabSz="1218804" rtl="0" eaLnBrk="1" latinLnBrk="0" hangingPunct="1">
        <a:defRPr sz="2399" kern="1200">
          <a:solidFill>
            <a:schemeClr val="tx1"/>
          </a:solidFill>
          <a:latin typeface="+mn-lt"/>
          <a:ea typeface="+mn-ea"/>
          <a:cs typeface="+mn-cs"/>
        </a:defRPr>
      </a:lvl8pPr>
      <a:lvl9pPr marL="4875215" algn="l" defTabSz="1218804" rtl="0" eaLnBrk="1" latinLnBrk="0" hangingPunct="1">
        <a:defRPr sz="23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github.com/rwightman/pytorch-image-models" TargetMode="External"/><Relationship Id="rId2" Type="http://schemas.openxmlformats.org/officeDocument/2006/relationships/hyperlink" Target="https://github.com/huggingface/transformers" TargetMode="External"/><Relationship Id="rId1" Type="http://schemas.openxmlformats.org/officeDocument/2006/relationships/slideLayout" Target="../slideLayouts/slideLayout6.xml"/><Relationship Id="rId5" Type="http://schemas.openxmlformats.org/officeDocument/2006/relationships/image" Target="../media/image12.tiff"/><Relationship Id="rId4" Type="http://schemas.openxmlformats.org/officeDocument/2006/relationships/hyperlink" Target="https://github.com/pytorch/benchmark/"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dev-discuss.pytorch.org/t/torchdynamo-update-8-torchdynamo-passed-correctness-check-on-7k-github-models/663" TargetMode="External"/><Relationship Id="rId2" Type="http://schemas.openxmlformats.org/officeDocument/2006/relationships/hyperlink" Target="https://peps.python.org/pep-0523/"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github.com/openai/triton"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tif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tiff"/><Relationship Id="rId1" Type="http://schemas.openxmlformats.org/officeDocument/2006/relationships/slideLayout" Target="../slideLayouts/slideLayout7.xml"/><Relationship Id="rId4" Type="http://schemas.openxmlformats.org/officeDocument/2006/relationships/image" Target="../media/image18.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37C1CAF-1AFD-E24E-92D8-BF13136B00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 y="0"/>
            <a:ext cx="12192000" cy="6858000"/>
          </a:xfrm>
          <a:prstGeom prst="rect">
            <a:avLst/>
          </a:prstGeom>
        </p:spPr>
      </p:pic>
      <p:sp>
        <p:nvSpPr>
          <p:cNvPr id="2" name="标题 1"/>
          <p:cNvSpPr>
            <a:spLocks noGrp="1"/>
          </p:cNvSpPr>
          <p:nvPr>
            <p:ph type="ctrTitle"/>
          </p:nvPr>
        </p:nvSpPr>
        <p:spPr>
          <a:xfrm>
            <a:off x="320964" y="693428"/>
            <a:ext cx="10297144" cy="953563"/>
          </a:xfrm>
          <a:noFill/>
        </p:spPr>
        <p:txBody>
          <a:bodyPr anchor="ctr">
            <a:noAutofit/>
          </a:bodyPr>
          <a:lstStyle/>
          <a:p>
            <a:r>
              <a:rPr lang="en-US" altLang="zh-CN" sz="6600" dirty="0">
                <a:solidFill>
                  <a:schemeClr val="bg1"/>
                </a:solidFill>
                <a:latin typeface="Microsoft YaHei" panose="020B0503020204020204" pitchFamily="34" charset="-122"/>
                <a:ea typeface="Microsoft YaHei" panose="020B0503020204020204" pitchFamily="34" charset="-122"/>
              </a:rPr>
              <a:t>AI</a:t>
            </a:r>
            <a:r>
              <a:rPr lang="zh-CN" altLang="en-US" sz="6600" dirty="0">
                <a:solidFill>
                  <a:schemeClr val="bg1"/>
                </a:solidFill>
                <a:latin typeface="Microsoft YaHei" panose="020B0503020204020204" pitchFamily="34" charset="-122"/>
                <a:ea typeface="Microsoft YaHei" panose="020B0503020204020204" pitchFamily="34" charset="-122"/>
              </a:rPr>
              <a:t>编译器</a:t>
            </a:r>
            <a:r>
              <a:rPr lang="en-US" altLang="zh-CN" sz="4000" dirty="0">
                <a:solidFill>
                  <a:schemeClr val="bg1"/>
                </a:solidFill>
                <a:latin typeface="Microsoft YaHei" panose="020B0503020204020204" pitchFamily="34" charset="-122"/>
                <a:ea typeface="Microsoft YaHei" panose="020B0503020204020204" pitchFamily="34" charset="-122"/>
              </a:rPr>
              <a:t>-</a:t>
            </a:r>
            <a:r>
              <a:rPr lang="zh-CN" altLang="en-US" sz="4000" dirty="0">
                <a:solidFill>
                  <a:schemeClr val="bg1"/>
                </a:solidFill>
                <a:latin typeface="Microsoft YaHei" panose="020B0503020204020204" pitchFamily="34" charset="-122"/>
                <a:ea typeface="Microsoft YaHei" panose="020B0503020204020204" pitchFamily="34" charset="-122"/>
              </a:rPr>
              <a:t>系列之</a:t>
            </a:r>
            <a:r>
              <a:rPr lang="en-US" altLang="zh-CN" sz="4000" dirty="0">
                <a:solidFill>
                  <a:schemeClr val="bg1"/>
                </a:solidFill>
                <a:latin typeface="Microsoft YaHei" panose="020B0503020204020204" pitchFamily="34" charset="-122"/>
                <a:ea typeface="Microsoft YaHei" panose="020B0503020204020204" pitchFamily="34" charset="-122"/>
              </a:rPr>
              <a:t>PyTorch</a:t>
            </a:r>
            <a:endParaRPr lang="zh-CN" altLang="en-US" sz="6600" dirty="0">
              <a:solidFill>
                <a:schemeClr val="bg1"/>
              </a:solidFill>
              <a:latin typeface="Microsoft YaHei" panose="020B0503020204020204" pitchFamily="34" charset="-122"/>
              <a:ea typeface="Microsoft YaHei" panose="020B0503020204020204" pitchFamily="34" charset="-122"/>
            </a:endParaRPr>
          </a:p>
        </p:txBody>
      </p:sp>
      <p:sp>
        <p:nvSpPr>
          <p:cNvPr id="6" name="副标题 2">
            <a:extLst>
              <a:ext uri="{FF2B5EF4-FFF2-40B4-BE49-F238E27FC236}">
                <a16:creationId xmlns:a16="http://schemas.microsoft.com/office/drawing/2014/main" id="{CFF1FABF-8BDE-C54A-A9C6-18A81E72C433}"/>
              </a:ext>
            </a:extLst>
          </p:cNvPr>
          <p:cNvSpPr>
            <a:spLocks noGrp="1"/>
          </p:cNvSpPr>
          <p:nvPr>
            <p:ph type="subTitle" idx="1"/>
          </p:nvPr>
        </p:nvSpPr>
        <p:spPr>
          <a:xfrm>
            <a:off x="1345853" y="3896673"/>
            <a:ext cx="2376264" cy="720081"/>
          </a:xfrm>
        </p:spPr>
        <p:txBody>
          <a:bodyPr anchor="ctr"/>
          <a:lstStyle/>
          <a:p>
            <a:pPr>
              <a:lnSpc>
                <a:spcPct val="100000"/>
              </a:lnSpc>
            </a:pPr>
            <a:r>
              <a:rPr lang="en-US" altLang="zh-CN" sz="6600" b="1" dirty="0">
                <a:solidFill>
                  <a:schemeClr val="bg1"/>
                </a:solidFill>
                <a:latin typeface="Stentiga" pitchFamily="82" charset="0"/>
                <a:ea typeface="Toppan Bunkyu Midashi Gothic Ex" panose="020B0900000000000000" pitchFamily="34" charset="-128"/>
                <a:cs typeface="Phosphate Inline" panose="02000506050000020004" pitchFamily="2" charset="0"/>
              </a:rPr>
              <a:t>ZOMI</a:t>
            </a:r>
            <a:endParaRPr lang="zh-CN" altLang="en-US" sz="6600" b="1" dirty="0">
              <a:solidFill>
                <a:schemeClr val="bg1"/>
              </a:solidFill>
              <a:latin typeface="Stentiga" pitchFamily="82" charset="0"/>
              <a:ea typeface="Toppan Bunkyu Midashi Gothic Ex" panose="020B0900000000000000" pitchFamily="34" charset="-128"/>
              <a:cs typeface="Phosphate Inline" panose="02000506050000020004" pitchFamily="2" charset="0"/>
            </a:endParaRPr>
          </a:p>
        </p:txBody>
      </p:sp>
      <p:pic>
        <p:nvPicPr>
          <p:cNvPr id="7" name="图片 6">
            <a:extLst>
              <a:ext uri="{FF2B5EF4-FFF2-40B4-BE49-F238E27FC236}">
                <a16:creationId xmlns:a16="http://schemas.microsoft.com/office/drawing/2014/main" id="{9881655E-97A6-F947-8F72-F4046D85542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53765" y="3896673"/>
            <a:ext cx="636527" cy="636527"/>
          </a:xfrm>
          <a:prstGeom prst="ellipse">
            <a:avLst/>
          </a:prstGeom>
          <a:ln w="28575" cap="rnd">
            <a:solidFill>
              <a:schemeClr val="bg1"/>
            </a:solidFill>
            <a:prstDash val="solid"/>
          </a:ln>
          <a:effectLst/>
        </p:spPr>
      </p:pic>
      <p:sp>
        <p:nvSpPr>
          <p:cNvPr id="8" name="标题 1">
            <a:extLst>
              <a:ext uri="{FF2B5EF4-FFF2-40B4-BE49-F238E27FC236}">
                <a16:creationId xmlns:a16="http://schemas.microsoft.com/office/drawing/2014/main" id="{E86395C9-D3A3-F743-9A37-107A71540301}"/>
              </a:ext>
            </a:extLst>
          </p:cNvPr>
          <p:cNvSpPr txBox="1">
            <a:spLocks/>
          </p:cNvSpPr>
          <p:nvPr/>
        </p:nvSpPr>
        <p:spPr>
          <a:xfrm>
            <a:off x="337741" y="1772816"/>
            <a:ext cx="11161240" cy="1872208"/>
          </a:xfrm>
          <a:prstGeom prst="rect">
            <a:avLst/>
          </a:prstGeom>
          <a:gradFill flip="none" rotWithShape="1">
            <a:gsLst>
              <a:gs pos="30000">
                <a:schemeClr val="bg1">
                  <a:alpha val="0"/>
                </a:schemeClr>
              </a:gs>
              <a:gs pos="63000">
                <a:schemeClr val="bg1">
                  <a:alpha val="32000"/>
                </a:schemeClr>
              </a:gs>
              <a:gs pos="100000">
                <a:srgbClr val="6FC4F7"/>
              </a:gs>
            </a:gsLst>
            <a:lin ang="0" scaled="0"/>
            <a:tileRect/>
          </a:gradFill>
          <a:ln>
            <a:noFill/>
          </a:ln>
        </p:spPr>
        <p:txBody>
          <a:bodyPr anchor="ctr">
            <a:noAutofit/>
          </a:bodyPr>
          <a:lstStyle>
            <a:lvl1pPr algn="l" rtl="0" eaLnBrk="0" fontAlgn="base" hangingPunct="0">
              <a:spcBef>
                <a:spcPct val="0"/>
              </a:spcBef>
              <a:spcAft>
                <a:spcPct val="0"/>
              </a:spcAft>
              <a:defRPr sz="4265" b="1">
                <a:solidFill>
                  <a:srgbClr val="0070C0"/>
                </a:solidFill>
                <a:latin typeface="微软雅黑" pitchFamily="34" charset="-122"/>
                <a:ea typeface="微软雅黑" pitchFamily="34" charset="-122"/>
                <a:cs typeface="Arial" pitchFamily="34" charset="0"/>
              </a:defRPr>
            </a:lvl1pPr>
            <a:lvl2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2pPr>
            <a:lvl3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3pPr>
            <a:lvl4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4pPr>
            <a:lvl5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5pPr>
            <a:lvl6pPr marL="609402"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6pPr>
            <a:lvl7pPr marL="1218804"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7pPr>
            <a:lvl8pPr marL="1828206"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8pPr>
            <a:lvl9pPr marL="2437608"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9pPr>
          </a:lstStyle>
          <a:p>
            <a:r>
              <a:rPr lang="en-US" altLang="zh-CN" sz="9600" dirty="0">
                <a:solidFill>
                  <a:schemeClr val="bg1"/>
                </a:solidFill>
                <a:latin typeface="Microsoft YaHei" panose="020B0503020204020204" pitchFamily="34" charset="-122"/>
                <a:ea typeface="Microsoft YaHei" panose="020B0503020204020204" pitchFamily="34" charset="-122"/>
                <a:cs typeface="Futura Medium" panose="020B0602020204020303" pitchFamily="34" charset="-79"/>
              </a:rPr>
              <a:t>PyTorch2.0</a:t>
            </a:r>
            <a:r>
              <a:rPr lang="zh-CN" altLang="en-US" sz="9600" dirty="0">
                <a:solidFill>
                  <a:schemeClr val="bg1"/>
                </a:solidFill>
                <a:latin typeface="Microsoft YaHei" panose="020B0503020204020204" pitchFamily="34" charset="-122"/>
                <a:ea typeface="Microsoft YaHei" panose="020B0503020204020204" pitchFamily="34" charset="-122"/>
                <a:cs typeface="Futura Medium" panose="020B0602020204020303" pitchFamily="34" charset="-79"/>
              </a:rPr>
              <a:t> 新特性</a:t>
            </a:r>
            <a:endParaRPr lang="en-US" altLang="zh-CN" sz="9600" dirty="0">
              <a:solidFill>
                <a:schemeClr val="bg1"/>
              </a:solidFill>
              <a:latin typeface="Microsoft YaHei" panose="020B0503020204020204" pitchFamily="34" charset="-122"/>
              <a:ea typeface="Microsoft YaHei" panose="020B0503020204020204" pitchFamily="34" charset="-122"/>
              <a:cs typeface="Futura Medium" panose="020B0602020204020303" pitchFamily="34" charset="-79"/>
            </a:endParaRPr>
          </a:p>
        </p:txBody>
      </p:sp>
    </p:spTree>
    <p:extLst>
      <p:ext uri="{BB962C8B-B14F-4D97-AF65-F5344CB8AC3E}">
        <p14:creationId xmlns:p14="http://schemas.microsoft.com/office/powerpoint/2010/main" val="334436039"/>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a:extLst>
              <a:ext uri="{FF2B5EF4-FFF2-40B4-BE49-F238E27FC236}">
                <a16:creationId xmlns:a16="http://schemas.microsoft.com/office/drawing/2014/main" id="{DAD4934B-A6D5-F641-A028-A1441C365755}"/>
              </a:ext>
            </a:extLst>
          </p:cNvPr>
          <p:cNvSpPr>
            <a:spLocks noGrp="1"/>
          </p:cNvSpPr>
          <p:nvPr/>
        </p:nvSpPr>
        <p:spPr>
          <a:xfrm>
            <a:off x="616645" y="404664"/>
            <a:ext cx="10963473" cy="589190"/>
          </a:xfrm>
          <a:prstGeom prst="rect">
            <a:avLst/>
          </a:prstGeom>
          <a:noFill/>
        </p:spPr>
        <p:txBody>
          <a:bodyPr/>
          <a:lstStyle>
            <a:lvl1pPr algn="l" rtl="0" eaLnBrk="1" fontAlgn="base" hangingPunct="1">
              <a:spcBef>
                <a:spcPct val="0"/>
              </a:spcBef>
              <a:spcAft>
                <a:spcPct val="0"/>
              </a:spcAft>
              <a:defRPr kumimoji="0" lang="zh-CN" altLang="en-US" sz="3199" b="1" i="0" u="none" strike="noStrike" kern="0" cap="none" spc="0" normalizeH="0" baseline="0" dirty="0">
                <a:ln>
                  <a:noFill/>
                </a:ln>
                <a:solidFill>
                  <a:srgbClr val="384056"/>
                </a:solidFill>
                <a:effectLst/>
                <a:uLnTx/>
                <a:uFillTx/>
                <a:latin typeface="微软雅黑" pitchFamily="34" charset="-122"/>
                <a:ea typeface="微软雅黑" pitchFamily="34" charset="-122"/>
                <a:cs typeface="Arial" pitchFamily="34" charset="0"/>
              </a:defRPr>
            </a:lvl1pPr>
            <a:lvl2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5pPr>
            <a:lvl6pPr marL="456854"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6pPr>
            <a:lvl7pPr marL="913707"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7pPr>
            <a:lvl8pPr marL="1370561"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8pPr>
            <a:lvl9pPr marL="1827414"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9pPr>
          </a:lstStyle>
          <a:p>
            <a:r>
              <a:rPr lang="en-US" altLang="zh-CN" b="0" dirty="0">
                <a:solidFill>
                  <a:srgbClr val="FFC000"/>
                </a:solidFill>
                <a:latin typeface="Futura Medium" panose="020B0602020204020303" pitchFamily="34" charset="-79"/>
                <a:cs typeface="Futura Medium" panose="020B0602020204020303" pitchFamily="34" charset="-79"/>
                <a:sym typeface="Huawei Sans" panose="020C0503030203020204" pitchFamily="34" charset="0"/>
              </a:rPr>
              <a:t>Talk Overview</a:t>
            </a:r>
            <a:endParaRPr kumimoji="1" lang="zh-CN" altLang="en-US" b="0" dirty="0">
              <a:solidFill>
                <a:srgbClr val="FFC000"/>
              </a:solidFill>
              <a:latin typeface="Futura Medium" panose="020B0602020204020303" pitchFamily="34" charset="-79"/>
              <a:cs typeface="Futura Medium" panose="020B0602020204020303" pitchFamily="34" charset="-79"/>
            </a:endParaRPr>
          </a:p>
        </p:txBody>
      </p:sp>
      <p:sp>
        <p:nvSpPr>
          <p:cNvPr id="12" name="内容占位符 2">
            <a:extLst>
              <a:ext uri="{FF2B5EF4-FFF2-40B4-BE49-F238E27FC236}">
                <a16:creationId xmlns:a16="http://schemas.microsoft.com/office/drawing/2014/main" id="{777ED92B-92FB-8C4F-8239-77690F664FFA}"/>
              </a:ext>
            </a:extLst>
          </p:cNvPr>
          <p:cNvSpPr>
            <a:spLocks noGrp="1"/>
          </p:cNvSpPr>
          <p:nvPr/>
        </p:nvSpPr>
        <p:spPr>
          <a:xfrm>
            <a:off x="616646" y="1484784"/>
            <a:ext cx="5265712" cy="4453728"/>
          </a:xfrm>
          <a:prstGeom prst="rect">
            <a:avLst/>
          </a:prstGeom>
          <a:noFill/>
        </p:spPr>
        <p:txBody>
          <a:bodyPr anchor="t"/>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457200" indent="-457200">
              <a:buFont typeface="+mj-lt"/>
              <a:buAutoNum type="arabicPeriod"/>
            </a:pPr>
            <a:r>
              <a:rPr lang="en-US" altLang="zh-CN" sz="2400" b="1" dirty="0">
                <a:solidFill>
                  <a:srgbClr val="374154"/>
                </a:solidFill>
                <a:latin typeface="Gill Sans MT" panose="020B0502020104020203" pitchFamily="34" charset="0"/>
              </a:rPr>
              <a:t>PyTroch 2.0</a:t>
            </a:r>
            <a:r>
              <a:rPr lang="zh-CN" altLang="en-US" sz="2400" b="1" dirty="0">
                <a:solidFill>
                  <a:srgbClr val="374154"/>
                </a:solidFill>
                <a:latin typeface="Gill Sans MT" panose="020B0502020104020203" pitchFamily="34" charset="0"/>
              </a:rPr>
              <a:t> 新特性</a:t>
            </a:r>
            <a:endParaRPr lang="en-US" altLang="zh-CN" sz="2400" b="1" dirty="0">
              <a:solidFill>
                <a:srgbClr val="374154"/>
              </a:solidFill>
              <a:latin typeface="Gill Sans MT" panose="020B0502020104020203" pitchFamily="34" charset="0"/>
            </a:endParaRPr>
          </a:p>
          <a:p>
            <a:pPr lvl="1"/>
            <a:r>
              <a:rPr lang="en-US" altLang="zh-CN" sz="2000" dirty="0">
                <a:solidFill>
                  <a:srgbClr val="374154"/>
                </a:solidFill>
                <a:latin typeface="Gill Sans MT" panose="020B0502020104020203" pitchFamily="34" charset="0"/>
              </a:rPr>
              <a:t>2.0</a:t>
            </a:r>
            <a:r>
              <a:rPr lang="zh-CN" altLang="en-US" sz="2000" dirty="0">
                <a:solidFill>
                  <a:srgbClr val="374154"/>
                </a:solidFill>
                <a:latin typeface="Gill Sans MT" panose="020B0502020104020203" pitchFamily="34" charset="0"/>
              </a:rPr>
              <a:t> 新特性回顾</a:t>
            </a:r>
            <a:endParaRPr lang="en-US" altLang="zh-CN" sz="2000" dirty="0">
              <a:solidFill>
                <a:srgbClr val="374154"/>
              </a:solidFill>
              <a:latin typeface="Gill Sans MT" panose="020B0502020104020203" pitchFamily="34" charset="0"/>
            </a:endParaRPr>
          </a:p>
          <a:p>
            <a:pPr lvl="1"/>
            <a:r>
              <a:rPr lang="en-US" altLang="zh-CN" sz="2000" dirty="0">
                <a:solidFill>
                  <a:srgbClr val="374154"/>
                </a:solidFill>
                <a:latin typeface="Gill Sans MT" panose="020B0502020104020203" pitchFamily="34" charset="0"/>
              </a:rPr>
              <a:t>PyTorch</a:t>
            </a:r>
            <a:r>
              <a:rPr lang="zh-CN" altLang="en-US" sz="2000" dirty="0">
                <a:solidFill>
                  <a:srgbClr val="374154"/>
                </a:solidFill>
                <a:latin typeface="Gill Sans MT" panose="020B0502020104020203" pitchFamily="34" charset="0"/>
              </a:rPr>
              <a:t> </a:t>
            </a:r>
            <a:r>
              <a:rPr lang="en-US" altLang="zh-CN" sz="2000" dirty="0">
                <a:solidFill>
                  <a:srgbClr val="374154"/>
                </a:solidFill>
                <a:latin typeface="Gill Sans MT" panose="020B0502020104020203" pitchFamily="34" charset="0"/>
              </a:rPr>
              <a:t>2.0</a:t>
            </a:r>
            <a:r>
              <a:rPr lang="zh-CN" altLang="en-US" sz="2000" dirty="0">
                <a:solidFill>
                  <a:srgbClr val="374154"/>
                </a:solidFill>
                <a:latin typeface="Gill Sans MT" panose="020B0502020104020203" pitchFamily="34" charset="0"/>
              </a:rPr>
              <a:t> 安装与新特性使用</a:t>
            </a:r>
            <a:endParaRPr lang="en-US" altLang="zh-CN" sz="2000" dirty="0">
              <a:solidFill>
                <a:srgbClr val="374154"/>
              </a:solidFill>
              <a:latin typeface="Gill Sans MT" panose="020B0502020104020203" pitchFamily="34" charset="0"/>
            </a:endParaRPr>
          </a:p>
          <a:p>
            <a:pPr lvl="1"/>
            <a:r>
              <a:rPr lang="en-US" altLang="zh-CN" sz="2000" dirty="0">
                <a:solidFill>
                  <a:srgbClr val="374154"/>
                </a:solidFill>
                <a:latin typeface="Gill Sans MT" panose="020B0502020104020203" pitchFamily="34" charset="0"/>
              </a:rPr>
              <a:t>PyTorch</a:t>
            </a:r>
            <a:r>
              <a:rPr lang="zh-CN" altLang="en-US" sz="2000" dirty="0">
                <a:solidFill>
                  <a:srgbClr val="374154"/>
                </a:solidFill>
                <a:latin typeface="Gill Sans MT" panose="020B0502020104020203" pitchFamily="34" charset="0"/>
              </a:rPr>
              <a:t> </a:t>
            </a:r>
            <a:r>
              <a:rPr lang="en-US" altLang="zh-CN" sz="2000" dirty="0">
                <a:solidFill>
                  <a:srgbClr val="374154"/>
                </a:solidFill>
                <a:latin typeface="Gill Sans MT" panose="020B0502020104020203" pitchFamily="34" charset="0"/>
              </a:rPr>
              <a:t>2.0</a:t>
            </a:r>
            <a:r>
              <a:rPr lang="zh-CN" altLang="en-US" sz="2000" dirty="0">
                <a:solidFill>
                  <a:srgbClr val="374154"/>
                </a:solidFill>
                <a:latin typeface="Gill Sans MT" panose="020B0502020104020203" pitchFamily="34" charset="0"/>
              </a:rPr>
              <a:t> 对厂商的启发和思考</a:t>
            </a:r>
            <a:endParaRPr lang="en-US" altLang="zh-CN" sz="1800" dirty="0">
              <a:solidFill>
                <a:srgbClr val="374154"/>
              </a:solidFill>
              <a:latin typeface="Gill Sans MT" panose="020B0502020104020203" pitchFamily="34" charset="0"/>
            </a:endParaRPr>
          </a:p>
          <a:p>
            <a:pPr marL="457200" indent="-457200">
              <a:buFont typeface="+mj-lt"/>
              <a:buAutoNum type="arabicPeriod"/>
            </a:pPr>
            <a:r>
              <a:rPr lang="en-US" altLang="zh-CN" sz="2400" b="1" dirty="0">
                <a:solidFill>
                  <a:srgbClr val="374154"/>
                </a:solidFill>
                <a:latin typeface="Gill Sans MT" panose="020B0502020104020203" pitchFamily="34" charset="0"/>
              </a:rPr>
              <a:t>TorchDynamo</a:t>
            </a:r>
            <a:r>
              <a:rPr lang="zh-CN" altLang="en-US" sz="2400" b="1" dirty="0">
                <a:solidFill>
                  <a:srgbClr val="374154"/>
                </a:solidFill>
                <a:latin typeface="Gill Sans MT" panose="020B0502020104020203" pitchFamily="34" charset="0"/>
              </a:rPr>
              <a:t> 解读</a:t>
            </a:r>
            <a:endParaRPr lang="en-US" altLang="zh-CN" sz="2400" b="1" dirty="0">
              <a:solidFill>
                <a:srgbClr val="374154"/>
              </a:solidFill>
              <a:latin typeface="Gill Sans MT" panose="020B0502020104020203" pitchFamily="34" charset="0"/>
            </a:endParaRPr>
          </a:p>
          <a:p>
            <a:pPr lvl="1"/>
            <a:r>
              <a:rPr lang="en-US" altLang="zh-CN" sz="2000" dirty="0">
                <a:solidFill>
                  <a:srgbClr val="374154"/>
                </a:solidFill>
                <a:latin typeface="Gill Sans MT" panose="020B0502020104020203" pitchFamily="34" charset="0"/>
              </a:rPr>
              <a:t>TorchDynamo</a:t>
            </a:r>
            <a:r>
              <a:rPr lang="zh-CN" altLang="en-US" sz="2000" dirty="0">
                <a:solidFill>
                  <a:srgbClr val="374154"/>
                </a:solidFill>
                <a:latin typeface="Gill Sans MT" panose="020B0502020104020203" pitchFamily="34" charset="0"/>
              </a:rPr>
              <a:t> 效果</a:t>
            </a:r>
            <a:endParaRPr lang="en-US" altLang="zh-CN" sz="2000" dirty="0">
              <a:solidFill>
                <a:srgbClr val="374154"/>
              </a:solidFill>
              <a:latin typeface="Gill Sans MT" panose="020B0502020104020203" pitchFamily="34" charset="0"/>
            </a:endParaRPr>
          </a:p>
          <a:p>
            <a:pPr lvl="1"/>
            <a:r>
              <a:rPr lang="en-US" altLang="zh-CN" sz="2000" dirty="0">
                <a:solidFill>
                  <a:srgbClr val="374154"/>
                </a:solidFill>
                <a:latin typeface="Gill Sans MT" panose="020B0502020104020203" pitchFamily="34" charset="0"/>
              </a:rPr>
              <a:t>TorchDynamo</a:t>
            </a:r>
            <a:r>
              <a:rPr lang="zh-CN" altLang="en-US" sz="2000" dirty="0">
                <a:solidFill>
                  <a:srgbClr val="374154"/>
                </a:solidFill>
                <a:latin typeface="Gill Sans MT" panose="020B0502020104020203" pitchFamily="34" charset="0"/>
              </a:rPr>
              <a:t> 实现方案</a:t>
            </a:r>
            <a:endParaRPr lang="en-US" altLang="zh-CN" sz="2000" dirty="0">
              <a:solidFill>
                <a:srgbClr val="374154"/>
              </a:solidFill>
              <a:latin typeface="Gill Sans MT" panose="020B0502020104020203" pitchFamily="34" charset="0"/>
            </a:endParaRPr>
          </a:p>
        </p:txBody>
      </p:sp>
      <p:sp>
        <p:nvSpPr>
          <p:cNvPr id="4" name="内容占位符 2">
            <a:extLst>
              <a:ext uri="{FF2B5EF4-FFF2-40B4-BE49-F238E27FC236}">
                <a16:creationId xmlns:a16="http://schemas.microsoft.com/office/drawing/2014/main" id="{EB5A57D2-9EA1-C546-9D78-078AE5B22F40}"/>
              </a:ext>
            </a:extLst>
          </p:cNvPr>
          <p:cNvSpPr>
            <a:spLocks noGrp="1"/>
          </p:cNvSpPr>
          <p:nvPr/>
        </p:nvSpPr>
        <p:spPr>
          <a:xfrm>
            <a:off x="6098381" y="1500098"/>
            <a:ext cx="5265712" cy="4453728"/>
          </a:xfrm>
          <a:prstGeom prst="rect">
            <a:avLst/>
          </a:prstGeom>
          <a:noFill/>
        </p:spPr>
        <p:txBody>
          <a:bodyPr anchor="t"/>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457200" indent="-457200">
              <a:buFont typeface="+mj-lt"/>
              <a:buAutoNum type="arabicPeriod" startAt="3"/>
            </a:pPr>
            <a:r>
              <a:rPr lang="en-US" altLang="zh-CN" sz="2400" b="1" dirty="0">
                <a:solidFill>
                  <a:srgbClr val="374154"/>
                </a:solidFill>
                <a:latin typeface="Gill Sans MT" panose="020B0502020104020203" pitchFamily="34" charset="0"/>
              </a:rPr>
              <a:t>AOTAutograd</a:t>
            </a:r>
            <a:r>
              <a:rPr lang="zh-CN" altLang="en-US" sz="2400" b="1" dirty="0">
                <a:solidFill>
                  <a:srgbClr val="374154"/>
                </a:solidFill>
                <a:latin typeface="Gill Sans MT" panose="020B0502020104020203" pitchFamily="34" charset="0"/>
              </a:rPr>
              <a:t> 解读</a:t>
            </a:r>
            <a:endParaRPr lang="en-US" altLang="zh-CN" sz="2400" b="1" dirty="0">
              <a:solidFill>
                <a:srgbClr val="374154"/>
              </a:solidFill>
              <a:latin typeface="Gill Sans MT" panose="020B0502020104020203" pitchFamily="34" charset="0"/>
            </a:endParaRPr>
          </a:p>
          <a:p>
            <a:pPr lvl="1"/>
            <a:r>
              <a:rPr lang="en-US" altLang="zh-CN" sz="2000" dirty="0">
                <a:solidFill>
                  <a:srgbClr val="374154"/>
                </a:solidFill>
                <a:latin typeface="Gill Sans MT" panose="020B0502020104020203" pitchFamily="34" charset="0"/>
              </a:rPr>
              <a:t>AOTAutograd</a:t>
            </a:r>
            <a:r>
              <a:rPr lang="zh-CN" altLang="en-US" sz="2000" dirty="0">
                <a:solidFill>
                  <a:srgbClr val="374154"/>
                </a:solidFill>
                <a:latin typeface="Gill Sans MT" panose="020B0502020104020203" pitchFamily="34" charset="0"/>
              </a:rPr>
              <a:t> 效果</a:t>
            </a:r>
            <a:endParaRPr lang="en-US" altLang="zh-CN" sz="2000" dirty="0">
              <a:solidFill>
                <a:srgbClr val="374154"/>
              </a:solidFill>
              <a:latin typeface="Gill Sans MT" panose="020B0502020104020203" pitchFamily="34" charset="0"/>
            </a:endParaRPr>
          </a:p>
          <a:p>
            <a:pPr lvl="1"/>
            <a:r>
              <a:rPr lang="en-US" altLang="zh-CN" sz="2000" dirty="0">
                <a:solidFill>
                  <a:srgbClr val="374154"/>
                </a:solidFill>
                <a:latin typeface="Gill Sans MT" panose="020B0502020104020203" pitchFamily="34" charset="0"/>
              </a:rPr>
              <a:t>AOTAutograd</a:t>
            </a:r>
            <a:r>
              <a:rPr lang="zh-CN" altLang="en-US" sz="2000" dirty="0">
                <a:solidFill>
                  <a:srgbClr val="374154"/>
                </a:solidFill>
                <a:latin typeface="Gill Sans MT" panose="020B0502020104020203" pitchFamily="34" charset="0"/>
              </a:rPr>
              <a:t> 实现方案</a:t>
            </a:r>
            <a:endParaRPr lang="en-US" altLang="zh-CN" sz="1800" dirty="0">
              <a:solidFill>
                <a:srgbClr val="374154"/>
              </a:solidFill>
              <a:latin typeface="Gill Sans MT" panose="020B0502020104020203" pitchFamily="34" charset="0"/>
            </a:endParaRPr>
          </a:p>
          <a:p>
            <a:pPr marL="457200" indent="-457200">
              <a:buFont typeface="+mj-lt"/>
              <a:buAutoNum type="arabicPeriod" startAt="4"/>
            </a:pPr>
            <a:r>
              <a:rPr lang="en-US" altLang="zh-CN" sz="2400" b="1" dirty="0">
                <a:solidFill>
                  <a:srgbClr val="374154"/>
                </a:solidFill>
                <a:latin typeface="Gill Sans MT" panose="020B0502020104020203" pitchFamily="34" charset="0"/>
              </a:rPr>
              <a:t>TorchInductor</a:t>
            </a:r>
            <a:r>
              <a:rPr lang="zh-CN" altLang="en-US" sz="2400" b="1" dirty="0">
                <a:solidFill>
                  <a:srgbClr val="374154"/>
                </a:solidFill>
                <a:latin typeface="Gill Sans MT" panose="020B0502020104020203" pitchFamily="34" charset="0"/>
              </a:rPr>
              <a:t> 新特性</a:t>
            </a:r>
            <a:endParaRPr lang="en-US" altLang="zh-CN" sz="2400" b="1" dirty="0">
              <a:solidFill>
                <a:srgbClr val="374154"/>
              </a:solidFill>
              <a:latin typeface="Gill Sans MT" panose="020B0502020104020203" pitchFamily="34" charset="0"/>
            </a:endParaRPr>
          </a:p>
          <a:p>
            <a:pPr lvl="1"/>
            <a:r>
              <a:rPr lang="en-US" altLang="zh-CN" sz="2000" dirty="0">
                <a:solidFill>
                  <a:srgbClr val="374154"/>
                </a:solidFill>
                <a:latin typeface="Gill Sans MT" panose="020B0502020104020203" pitchFamily="34" charset="0"/>
              </a:rPr>
              <a:t>Triton</a:t>
            </a:r>
            <a:r>
              <a:rPr lang="zh-CN" altLang="en-US" sz="2000" dirty="0">
                <a:solidFill>
                  <a:srgbClr val="374154"/>
                </a:solidFill>
                <a:latin typeface="Gill Sans MT" panose="020B0502020104020203" pitchFamily="34" charset="0"/>
              </a:rPr>
              <a:t> 使用解读</a:t>
            </a:r>
            <a:endParaRPr lang="en-US" altLang="zh-CN" sz="2000" dirty="0">
              <a:solidFill>
                <a:srgbClr val="374154"/>
              </a:solidFill>
              <a:latin typeface="Gill Sans MT" panose="020B0502020104020203" pitchFamily="34" charset="0"/>
            </a:endParaRPr>
          </a:p>
          <a:p>
            <a:pPr lvl="1"/>
            <a:r>
              <a:rPr lang="en-US" altLang="zh-CN" sz="2000" dirty="0">
                <a:solidFill>
                  <a:srgbClr val="374154"/>
                </a:solidFill>
                <a:latin typeface="Gill Sans MT" panose="020B0502020104020203" pitchFamily="34" charset="0"/>
              </a:rPr>
              <a:t>Triton</a:t>
            </a:r>
            <a:r>
              <a:rPr lang="zh-CN" altLang="en-US" sz="2000" dirty="0">
                <a:solidFill>
                  <a:srgbClr val="374154"/>
                </a:solidFill>
                <a:latin typeface="Gill Sans MT" panose="020B0502020104020203" pitchFamily="34" charset="0"/>
              </a:rPr>
              <a:t> 深度剖析</a:t>
            </a:r>
            <a:endParaRPr lang="en-US" altLang="zh-CN" sz="1800" dirty="0">
              <a:solidFill>
                <a:srgbClr val="374154"/>
              </a:solidFill>
              <a:latin typeface="Gill Sans MT" panose="020B0502020104020203" pitchFamily="34" charset="0"/>
            </a:endParaRPr>
          </a:p>
        </p:txBody>
      </p:sp>
    </p:spTree>
    <p:extLst>
      <p:ext uri="{BB962C8B-B14F-4D97-AF65-F5344CB8AC3E}">
        <p14:creationId xmlns:p14="http://schemas.microsoft.com/office/powerpoint/2010/main" val="2859959283"/>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15A3E6-EC20-534D-96D3-83B73F85320D}"/>
              </a:ext>
            </a:extLst>
          </p:cNvPr>
          <p:cNvSpPr>
            <a:spLocks noGrp="1"/>
          </p:cNvSpPr>
          <p:nvPr>
            <p:ph type="title"/>
          </p:nvPr>
        </p:nvSpPr>
        <p:spPr/>
        <p:txBody>
          <a:bodyPr/>
          <a:lstStyle/>
          <a:p>
            <a:r>
              <a:rPr kumimoji="1" lang="zh-CN" altLang="en-US" dirty="0">
                <a:latin typeface="Futura Medium" panose="020B0602020204020303" pitchFamily="34" charset="-79"/>
                <a:cs typeface="Futura Medium" panose="020B0602020204020303" pitchFamily="34" charset="-79"/>
              </a:rPr>
              <a:t>未来版本</a:t>
            </a:r>
          </a:p>
        </p:txBody>
      </p:sp>
      <p:pic>
        <p:nvPicPr>
          <p:cNvPr id="7" name="图片 6">
            <a:extLst>
              <a:ext uri="{FF2B5EF4-FFF2-40B4-BE49-F238E27FC236}">
                <a16:creationId xmlns:a16="http://schemas.microsoft.com/office/drawing/2014/main" id="{876FE028-9F24-C04B-980E-3CB46D69A635}"/>
              </a:ext>
            </a:extLst>
          </p:cNvPr>
          <p:cNvPicPr>
            <a:picLocks noChangeAspect="1"/>
          </p:cNvPicPr>
          <p:nvPr/>
        </p:nvPicPr>
        <p:blipFill>
          <a:blip r:embed="rId2"/>
          <a:stretch>
            <a:fillRect/>
          </a:stretch>
        </p:blipFill>
        <p:spPr>
          <a:xfrm>
            <a:off x="616644" y="1844824"/>
            <a:ext cx="10963473" cy="3420229"/>
          </a:xfrm>
          <a:prstGeom prst="rect">
            <a:avLst/>
          </a:prstGeom>
        </p:spPr>
      </p:pic>
    </p:spTree>
    <p:extLst>
      <p:ext uri="{BB962C8B-B14F-4D97-AF65-F5344CB8AC3E}">
        <p14:creationId xmlns:p14="http://schemas.microsoft.com/office/powerpoint/2010/main" val="2606071266"/>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15A3E6-EC20-534D-96D3-83B73F85320D}"/>
              </a:ext>
            </a:extLst>
          </p:cNvPr>
          <p:cNvSpPr>
            <a:spLocks noGrp="1"/>
          </p:cNvSpPr>
          <p:nvPr>
            <p:ph type="title"/>
          </p:nvPr>
        </p:nvSpPr>
        <p:spPr/>
        <p:txBody>
          <a:bodyPr/>
          <a:lstStyle/>
          <a:p>
            <a:r>
              <a:rPr kumimoji="1" lang="en-US" altLang="zh-CN" dirty="0">
                <a:latin typeface="Futura Medium" panose="020B0602020204020303" pitchFamily="34" charset="-79"/>
                <a:cs typeface="Futura Medium" panose="020B0602020204020303" pitchFamily="34" charset="-79"/>
              </a:rPr>
              <a:t>PyTorch</a:t>
            </a:r>
            <a:r>
              <a:rPr kumimoji="1" lang="zh-CN" altLang="en-US" dirty="0"/>
              <a:t>编译过程</a:t>
            </a:r>
            <a:endParaRPr kumimoji="1" lang="zh-CN" altLang="en-US" dirty="0">
              <a:latin typeface="Futura Medium" panose="020B0602020204020303" pitchFamily="34" charset="-79"/>
              <a:cs typeface="Futura Medium" panose="020B0602020204020303" pitchFamily="34" charset="-79"/>
            </a:endParaRPr>
          </a:p>
        </p:txBody>
      </p:sp>
      <p:pic>
        <p:nvPicPr>
          <p:cNvPr id="3" name="图片 2">
            <a:extLst>
              <a:ext uri="{FF2B5EF4-FFF2-40B4-BE49-F238E27FC236}">
                <a16:creationId xmlns:a16="http://schemas.microsoft.com/office/drawing/2014/main" id="{81DA1631-ED16-C448-A9C6-49532C62D8F7}"/>
              </a:ext>
            </a:extLst>
          </p:cNvPr>
          <p:cNvPicPr>
            <a:picLocks noChangeAspect="1"/>
          </p:cNvPicPr>
          <p:nvPr/>
        </p:nvPicPr>
        <p:blipFill>
          <a:blip r:embed="rId2"/>
          <a:stretch>
            <a:fillRect/>
          </a:stretch>
        </p:blipFill>
        <p:spPr>
          <a:xfrm>
            <a:off x="1207757" y="1252667"/>
            <a:ext cx="9795227" cy="4960403"/>
          </a:xfrm>
          <a:prstGeom prst="rect">
            <a:avLst/>
          </a:prstGeom>
        </p:spPr>
      </p:pic>
    </p:spTree>
    <p:extLst>
      <p:ext uri="{BB962C8B-B14F-4D97-AF65-F5344CB8AC3E}">
        <p14:creationId xmlns:p14="http://schemas.microsoft.com/office/powerpoint/2010/main" val="4004382139"/>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E63A8176-E98B-E548-84D7-D4B1D3F1CD77}"/>
              </a:ext>
            </a:extLst>
          </p:cNvPr>
          <p:cNvSpPr>
            <a:spLocks noGrp="1"/>
          </p:cNvSpPr>
          <p:nvPr>
            <p:ph type="title"/>
          </p:nvPr>
        </p:nvSpPr>
        <p:spPr/>
        <p:txBody>
          <a:bodyPr/>
          <a:lstStyle/>
          <a:p>
            <a:r>
              <a:rPr lang="zh-CN" altLang="en-US" dirty="0"/>
              <a:t>模型泛化性测试</a:t>
            </a:r>
          </a:p>
        </p:txBody>
      </p:sp>
      <p:sp>
        <p:nvSpPr>
          <p:cNvPr id="6" name="内容占位符 5">
            <a:extLst>
              <a:ext uri="{FF2B5EF4-FFF2-40B4-BE49-F238E27FC236}">
                <a16:creationId xmlns:a16="http://schemas.microsoft.com/office/drawing/2014/main" id="{4C574F89-19CD-E448-A7BD-2C70059619E5}"/>
              </a:ext>
            </a:extLst>
          </p:cNvPr>
          <p:cNvSpPr>
            <a:spLocks noGrp="1"/>
          </p:cNvSpPr>
          <p:nvPr>
            <p:ph sz="half" idx="1"/>
          </p:nvPr>
        </p:nvSpPr>
        <p:spPr>
          <a:xfrm>
            <a:off x="623636" y="1412776"/>
            <a:ext cx="4610649" cy="4896544"/>
          </a:xfrm>
        </p:spPr>
        <p:txBody>
          <a:bodyPr anchor="ctr"/>
          <a:lstStyle/>
          <a:p>
            <a:pPr eaLnBrk="1" latinLnBrk="1" hangingPunct="1"/>
            <a:r>
              <a:rPr lang="en-US" altLang="zh-CN" b="1" dirty="0">
                <a:latin typeface="Gill Sans MT" panose="020B0502020104020203" pitchFamily="34" charset="0"/>
              </a:rPr>
              <a:t>46 models from </a:t>
            </a:r>
            <a:r>
              <a:rPr lang="en-US" altLang="zh-CN" b="1" dirty="0">
                <a:latin typeface="Gill Sans MT" panose="020B0502020104020203" pitchFamily="34" charset="0"/>
                <a:hlinkClick r:id="rId2"/>
              </a:rPr>
              <a:t>HuggingFace Transformers</a:t>
            </a:r>
            <a:r>
              <a:rPr lang="en-US" altLang="zh-CN" b="1" dirty="0">
                <a:latin typeface="Gill Sans MT" panose="020B0502020104020203" pitchFamily="34" charset="0"/>
              </a:rPr>
              <a:t>:</a:t>
            </a:r>
            <a:r>
              <a:rPr lang="en-US" altLang="zh-CN" dirty="0">
                <a:latin typeface="Gill Sans MT" panose="020B0502020104020203" pitchFamily="34" charset="0"/>
              </a:rPr>
              <a:t> It is most notable for its Transformers library built for natural language processing applications and its platform that allows users to share machine learning models and datasets. </a:t>
            </a:r>
            <a:endParaRPr lang="en-US" altLang="zh-CN" b="1" dirty="0">
              <a:latin typeface="Gill Sans MT" panose="020B0502020104020203" pitchFamily="34" charset="0"/>
            </a:endParaRPr>
          </a:p>
          <a:p>
            <a:pPr eaLnBrk="1" latinLnBrk="1" hangingPunct="1"/>
            <a:r>
              <a:rPr lang="en-US" altLang="zh-CN" b="1" dirty="0">
                <a:latin typeface="Gill Sans MT" panose="020B0502020104020203" pitchFamily="34" charset="0"/>
              </a:rPr>
              <a:t>61 models from </a:t>
            </a:r>
            <a:r>
              <a:rPr lang="en-US" altLang="zh-CN" b="1" dirty="0">
                <a:latin typeface="Gill Sans MT" panose="020B0502020104020203" pitchFamily="34" charset="0"/>
                <a:hlinkClick r:id="rId3"/>
              </a:rPr>
              <a:t>TIMM</a:t>
            </a:r>
            <a:r>
              <a:rPr lang="en-US" altLang="zh-CN" b="1" dirty="0">
                <a:latin typeface="Gill Sans MT" panose="020B0502020104020203" pitchFamily="34" charset="0"/>
              </a:rPr>
              <a:t>: </a:t>
            </a:r>
            <a:r>
              <a:rPr lang="en-US" altLang="zh-CN" dirty="0">
                <a:latin typeface="Gill Sans MT" panose="020B0502020104020203" pitchFamily="34" charset="0"/>
              </a:rPr>
              <a:t>a collection of state-of-the-art PyTorch image models by Ross Wightman.</a:t>
            </a:r>
          </a:p>
          <a:p>
            <a:pPr eaLnBrk="1" latinLnBrk="1" hangingPunct="1"/>
            <a:r>
              <a:rPr lang="en-US" altLang="zh-CN" b="1" dirty="0">
                <a:latin typeface="Gill Sans MT" panose="020B0502020104020203" pitchFamily="34" charset="0"/>
              </a:rPr>
              <a:t>56 models from </a:t>
            </a:r>
            <a:r>
              <a:rPr lang="en-US" altLang="zh-CN" b="1" dirty="0">
                <a:latin typeface="Gill Sans MT" panose="020B0502020104020203" pitchFamily="34" charset="0"/>
                <a:hlinkClick r:id="rId4"/>
              </a:rPr>
              <a:t>TorchBench</a:t>
            </a:r>
            <a:r>
              <a:rPr lang="en-US" altLang="zh-CN" b="1" dirty="0">
                <a:latin typeface="Gill Sans MT" panose="020B0502020104020203" pitchFamily="34" charset="0"/>
              </a:rPr>
              <a:t>: </a:t>
            </a:r>
            <a:r>
              <a:rPr lang="en-US" altLang="zh-CN" dirty="0">
                <a:latin typeface="Gill Sans MT" panose="020B0502020104020203" pitchFamily="34" charset="0"/>
              </a:rPr>
              <a:t>a curated set of popular code-bases from across </a:t>
            </a:r>
            <a:r>
              <a:rPr lang="en-US" altLang="zh-CN" dirty="0" err="1">
                <a:latin typeface="Gill Sans MT" panose="020B0502020104020203" pitchFamily="34" charset="0"/>
              </a:rPr>
              <a:t>github</a:t>
            </a:r>
            <a:r>
              <a:rPr lang="en-US" altLang="zh-CN" dirty="0">
                <a:latin typeface="Gill Sans MT" panose="020B0502020104020203" pitchFamily="34" charset="0"/>
              </a:rPr>
              <a:t>.</a:t>
            </a:r>
          </a:p>
        </p:txBody>
      </p:sp>
      <p:pic>
        <p:nvPicPr>
          <p:cNvPr id="7" name="图片 6">
            <a:extLst>
              <a:ext uri="{FF2B5EF4-FFF2-40B4-BE49-F238E27FC236}">
                <a16:creationId xmlns:a16="http://schemas.microsoft.com/office/drawing/2014/main" id="{85E22711-F1F2-AC46-9DEB-D67FE9C5104E}"/>
              </a:ext>
            </a:extLst>
          </p:cNvPr>
          <p:cNvPicPr>
            <a:picLocks noChangeAspect="1"/>
          </p:cNvPicPr>
          <p:nvPr/>
        </p:nvPicPr>
        <p:blipFill>
          <a:blip r:embed="rId5"/>
          <a:stretch>
            <a:fillRect/>
          </a:stretch>
        </p:blipFill>
        <p:spPr>
          <a:xfrm>
            <a:off x="5234285" y="1532174"/>
            <a:ext cx="6624737" cy="3793652"/>
          </a:xfrm>
          <a:prstGeom prst="rect">
            <a:avLst/>
          </a:prstGeom>
        </p:spPr>
      </p:pic>
    </p:spTree>
    <p:extLst>
      <p:ext uri="{BB962C8B-B14F-4D97-AF65-F5344CB8AC3E}">
        <p14:creationId xmlns:p14="http://schemas.microsoft.com/office/powerpoint/2010/main" val="21833470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2CCE07D-E87E-9A4F-A2B5-63D5D8F85679}"/>
              </a:ext>
            </a:extLst>
          </p:cNvPr>
          <p:cNvSpPr>
            <a:spLocks noGrp="1"/>
          </p:cNvSpPr>
          <p:nvPr>
            <p:ph type="title"/>
          </p:nvPr>
        </p:nvSpPr>
        <p:spPr/>
        <p:txBody>
          <a:bodyPr/>
          <a:lstStyle/>
          <a:p>
            <a:r>
              <a:rPr lang="en-US" altLang="zh-CN" b="0" dirty="0">
                <a:latin typeface="Futura Medium" panose="020B0602020204020303" pitchFamily="34" charset="-79"/>
                <a:cs typeface="Futura Medium" panose="020B0602020204020303" pitchFamily="34" charset="-79"/>
              </a:rPr>
              <a:t>TorchDynamo: Acquiring Graphs reliably and fast</a:t>
            </a:r>
            <a:endParaRPr kumimoji="1" lang="zh-CN" altLang="en-US" dirty="0">
              <a:latin typeface="Futura Medium" panose="020B0602020204020303" pitchFamily="34" charset="-79"/>
              <a:cs typeface="Futura Medium" panose="020B0602020204020303" pitchFamily="34" charset="-79"/>
            </a:endParaRPr>
          </a:p>
        </p:txBody>
      </p:sp>
      <p:sp>
        <p:nvSpPr>
          <p:cNvPr id="3" name="内容占位符 2">
            <a:extLst>
              <a:ext uri="{FF2B5EF4-FFF2-40B4-BE49-F238E27FC236}">
                <a16:creationId xmlns:a16="http://schemas.microsoft.com/office/drawing/2014/main" id="{4A2EB890-E515-834C-9E88-22C6A2A9566F}"/>
              </a:ext>
            </a:extLst>
          </p:cNvPr>
          <p:cNvSpPr>
            <a:spLocks noGrp="1"/>
          </p:cNvSpPr>
          <p:nvPr>
            <p:ph sz="half" idx="1"/>
          </p:nvPr>
        </p:nvSpPr>
        <p:spPr/>
        <p:txBody>
          <a:bodyPr/>
          <a:lstStyle/>
          <a:p>
            <a:r>
              <a:rPr lang="en-US" altLang="zh-CN" dirty="0">
                <a:latin typeface="Gill Sans MT" panose="020B0502020104020203" pitchFamily="34" charset="0"/>
              </a:rPr>
              <a:t>Earlier this year, we started working on TorchDynamo, an approach that uses a CPython feature introduced in </a:t>
            </a:r>
            <a:r>
              <a:rPr lang="en-US" altLang="zh-CN" dirty="0">
                <a:latin typeface="Gill Sans MT" panose="020B0502020104020203" pitchFamily="34" charset="0"/>
                <a:hlinkClick r:id="rId2"/>
              </a:rPr>
              <a:t>PEP-0523</a:t>
            </a:r>
            <a:r>
              <a:rPr lang="en-US" altLang="zh-CN" dirty="0">
                <a:latin typeface="Gill Sans MT" panose="020B0502020104020203" pitchFamily="34" charset="0"/>
              </a:rPr>
              <a:t> called the Frame Evaluation API. We took a data-driven approach to validate its effectiveness on Graph Capture. We used 7,000+ Github projects written in PyTorch as our validation set. While TorchScript and others struggled to even acquire the graph 50% of the time, often with a big overhead, TorchDynamo acquired the graph </a:t>
            </a:r>
            <a:r>
              <a:rPr lang="en-US" altLang="zh-CN" dirty="0">
                <a:latin typeface="Gill Sans MT" panose="020B0502020104020203" pitchFamily="34" charset="0"/>
                <a:hlinkClick r:id="rId3"/>
              </a:rPr>
              <a:t>99% of the time</a:t>
            </a:r>
            <a:r>
              <a:rPr lang="en-US" altLang="zh-CN" dirty="0">
                <a:latin typeface="Gill Sans MT" panose="020B0502020104020203" pitchFamily="34" charset="0"/>
              </a:rPr>
              <a:t>, correctly, safely and with negligible overhead – without needing any changes to the original code. This is when we knew that we finally broke through the barrier that we were struggling with for many years in terms of flexibility and speed.</a:t>
            </a:r>
          </a:p>
        </p:txBody>
      </p:sp>
    </p:spTree>
    <p:extLst>
      <p:ext uri="{BB962C8B-B14F-4D97-AF65-F5344CB8AC3E}">
        <p14:creationId xmlns:p14="http://schemas.microsoft.com/office/powerpoint/2010/main" val="28346507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8C2966-E8EB-3B45-9B20-9E7557A2F756}"/>
              </a:ext>
            </a:extLst>
          </p:cNvPr>
          <p:cNvSpPr>
            <a:spLocks noGrp="1"/>
          </p:cNvSpPr>
          <p:nvPr>
            <p:ph type="title"/>
          </p:nvPr>
        </p:nvSpPr>
        <p:spPr/>
        <p:txBody>
          <a:bodyPr/>
          <a:lstStyle/>
          <a:p>
            <a:r>
              <a:rPr lang="en-US" altLang="zh-CN" b="0" dirty="0">
                <a:latin typeface="Futura Medium" panose="020B0602020204020303" pitchFamily="34" charset="-79"/>
                <a:cs typeface="Futura Medium" panose="020B0602020204020303" pitchFamily="34" charset="-79"/>
              </a:rPr>
              <a:t>AOTAutograd: reusing Autograd for ahead-of-time graphs</a:t>
            </a:r>
            <a:endParaRPr kumimoji="1" lang="zh-CN" altLang="en-US" dirty="0">
              <a:latin typeface="Futura Medium" panose="020B0602020204020303" pitchFamily="34" charset="-79"/>
              <a:cs typeface="Futura Medium" panose="020B0602020204020303" pitchFamily="34" charset="-79"/>
            </a:endParaRPr>
          </a:p>
        </p:txBody>
      </p:sp>
      <p:sp>
        <p:nvSpPr>
          <p:cNvPr id="3" name="内容占位符 2">
            <a:extLst>
              <a:ext uri="{FF2B5EF4-FFF2-40B4-BE49-F238E27FC236}">
                <a16:creationId xmlns:a16="http://schemas.microsoft.com/office/drawing/2014/main" id="{44C80FE3-1A3D-4F43-B73D-A5084544FAE1}"/>
              </a:ext>
            </a:extLst>
          </p:cNvPr>
          <p:cNvSpPr>
            <a:spLocks noGrp="1"/>
          </p:cNvSpPr>
          <p:nvPr>
            <p:ph sz="half" idx="1"/>
          </p:nvPr>
        </p:nvSpPr>
        <p:spPr>
          <a:xfrm>
            <a:off x="623635" y="1495552"/>
            <a:ext cx="10963473" cy="4525736"/>
          </a:xfrm>
        </p:spPr>
        <p:txBody>
          <a:bodyPr/>
          <a:lstStyle/>
          <a:p>
            <a:r>
              <a:rPr lang="en-US" altLang="zh-CN" dirty="0">
                <a:latin typeface="Gill Sans MT" panose="020B0502020104020203" pitchFamily="34" charset="0"/>
              </a:rPr>
              <a:t>For PyTorch 2.0, we knew that we wanted to accelerate training. Thus, it was critical that we not only captured user-level code, but also that we captured backpropagation. Moreover, we knew that we wanted to reuse the existing battle-tested PyTorch autograd system. AOTAutograd leverages PyTorch’s </a:t>
            </a:r>
            <a:r>
              <a:rPr lang="en-US" altLang="zh-CN" b="1" dirty="0">
                <a:latin typeface="Gill Sans MT" panose="020B0502020104020203" pitchFamily="34" charset="0"/>
              </a:rPr>
              <a:t>torch_dispatch</a:t>
            </a:r>
            <a:r>
              <a:rPr lang="en-US" altLang="zh-CN" dirty="0">
                <a:latin typeface="Gill Sans MT" panose="020B0502020104020203" pitchFamily="34" charset="0"/>
              </a:rPr>
              <a:t> extensibility mechanism to trace through our Autograd engine, allowing us to capture the backwards pass “ahead-of-time”. This allows us to accelerate both our forwards </a:t>
            </a:r>
            <a:r>
              <a:rPr lang="en-US" altLang="zh-CN" i="1" dirty="0">
                <a:latin typeface="Gill Sans MT" panose="020B0502020104020203" pitchFamily="34" charset="0"/>
              </a:rPr>
              <a:t>and</a:t>
            </a:r>
            <a:r>
              <a:rPr lang="en-US" altLang="zh-CN" dirty="0">
                <a:latin typeface="Gill Sans MT" panose="020B0502020104020203" pitchFamily="34" charset="0"/>
              </a:rPr>
              <a:t> backwards pass using TorchInductor.</a:t>
            </a:r>
          </a:p>
        </p:txBody>
      </p:sp>
    </p:spTree>
    <p:extLst>
      <p:ext uri="{BB962C8B-B14F-4D97-AF65-F5344CB8AC3E}">
        <p14:creationId xmlns:p14="http://schemas.microsoft.com/office/powerpoint/2010/main" val="14177987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54F0A6B-82A5-DF49-80B8-E1025FA77852}"/>
              </a:ext>
            </a:extLst>
          </p:cNvPr>
          <p:cNvSpPr>
            <a:spLocks noGrp="1"/>
          </p:cNvSpPr>
          <p:nvPr>
            <p:ph type="title"/>
          </p:nvPr>
        </p:nvSpPr>
        <p:spPr/>
        <p:txBody>
          <a:bodyPr/>
          <a:lstStyle/>
          <a:p>
            <a:r>
              <a:rPr lang="en-US" altLang="zh-CN" b="0" dirty="0"/>
              <a:t>TorchInductor: fast codegen using a define-by-run IR</a:t>
            </a:r>
            <a:endParaRPr kumimoji="1" lang="zh-CN" altLang="en-US" dirty="0"/>
          </a:p>
        </p:txBody>
      </p:sp>
      <p:sp>
        <p:nvSpPr>
          <p:cNvPr id="3" name="内容占位符 2">
            <a:extLst>
              <a:ext uri="{FF2B5EF4-FFF2-40B4-BE49-F238E27FC236}">
                <a16:creationId xmlns:a16="http://schemas.microsoft.com/office/drawing/2014/main" id="{147D3CA1-530E-A844-BF21-39C0FC826C85}"/>
              </a:ext>
            </a:extLst>
          </p:cNvPr>
          <p:cNvSpPr>
            <a:spLocks noGrp="1"/>
          </p:cNvSpPr>
          <p:nvPr>
            <p:ph sz="half" idx="1"/>
          </p:nvPr>
        </p:nvSpPr>
        <p:spPr/>
        <p:txBody>
          <a:bodyPr/>
          <a:lstStyle/>
          <a:p>
            <a:r>
              <a:rPr lang="en-US" altLang="zh-CN" dirty="0">
                <a:latin typeface="Gill Sans MT" panose="020B0502020104020203" pitchFamily="34" charset="0"/>
              </a:rPr>
              <a:t>For a new compiler backend for PyTorch 2.0, we took inspiration from how our users were writing high performance custom kernels: increasingly using the </a:t>
            </a:r>
            <a:r>
              <a:rPr lang="en-US" altLang="zh-CN" dirty="0">
                <a:latin typeface="Gill Sans MT" panose="020B0502020104020203" pitchFamily="34" charset="0"/>
                <a:hlinkClick r:id="rId2"/>
              </a:rPr>
              <a:t>Triton</a:t>
            </a:r>
            <a:r>
              <a:rPr lang="en-US" altLang="zh-CN" dirty="0">
                <a:latin typeface="Gill Sans MT" panose="020B0502020104020203" pitchFamily="34" charset="0"/>
              </a:rPr>
              <a:t> language. We also wanted a compiler backend that used similar abstractions to PyTorch eager, and was general purpose enough to support the wide breadth of features in PyTorch. TorchInductor uses a pythonic define-by-run loop level IR to automatically map PyTorch models into generated Triton code on GPUs and C++/OpenMP on CPUs. TorchInductor’s core loop level IR contains only ~50 operators, and it is implemented in Python, making it easily hackable and extensible.</a:t>
            </a:r>
          </a:p>
        </p:txBody>
      </p:sp>
    </p:spTree>
    <p:extLst>
      <p:ext uri="{BB962C8B-B14F-4D97-AF65-F5344CB8AC3E}">
        <p14:creationId xmlns:p14="http://schemas.microsoft.com/office/powerpoint/2010/main" val="15057181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C63F15-FDD4-124F-9D3D-EA0A37BD17ED}"/>
              </a:ext>
            </a:extLst>
          </p:cNvPr>
          <p:cNvSpPr>
            <a:spLocks noGrp="1"/>
          </p:cNvSpPr>
          <p:nvPr>
            <p:ph type="title"/>
          </p:nvPr>
        </p:nvSpPr>
        <p:spPr/>
        <p:txBody>
          <a:bodyPr/>
          <a:lstStyle/>
          <a:p>
            <a:r>
              <a:rPr lang="en-US" altLang="zh-CN" b="0" dirty="0">
                <a:latin typeface="Futura Medium" panose="020B0602020204020303" pitchFamily="34" charset="-79"/>
                <a:cs typeface="Futura Medium" panose="020B0602020204020303" pitchFamily="34" charset="-79"/>
              </a:rPr>
              <a:t>PrimTorch: Stable Primitive operators</a:t>
            </a:r>
            <a:endParaRPr kumimoji="1" lang="zh-CN" altLang="en-US" dirty="0">
              <a:latin typeface="Futura Medium" panose="020B0602020204020303" pitchFamily="34" charset="-79"/>
              <a:cs typeface="Futura Medium" panose="020B0602020204020303" pitchFamily="34" charset="-79"/>
            </a:endParaRPr>
          </a:p>
        </p:txBody>
      </p:sp>
      <p:sp>
        <p:nvSpPr>
          <p:cNvPr id="3" name="内容占位符 2">
            <a:extLst>
              <a:ext uri="{FF2B5EF4-FFF2-40B4-BE49-F238E27FC236}">
                <a16:creationId xmlns:a16="http://schemas.microsoft.com/office/drawing/2014/main" id="{868E0507-CBC3-B842-A320-FEB4810F30B5}"/>
              </a:ext>
            </a:extLst>
          </p:cNvPr>
          <p:cNvSpPr>
            <a:spLocks noGrp="1"/>
          </p:cNvSpPr>
          <p:nvPr>
            <p:ph sz="half" idx="1"/>
          </p:nvPr>
        </p:nvSpPr>
        <p:spPr>
          <a:xfrm>
            <a:off x="623635" y="1495552"/>
            <a:ext cx="6266834" cy="4525736"/>
          </a:xfrm>
        </p:spPr>
        <p:txBody>
          <a:bodyPr/>
          <a:lstStyle/>
          <a:p>
            <a:pPr marL="0" indent="0">
              <a:buNone/>
            </a:pPr>
            <a:r>
              <a:rPr lang="en-US" altLang="zh-CN" dirty="0">
                <a:latin typeface="Gill Sans MT" panose="020B0502020104020203" pitchFamily="34" charset="0"/>
              </a:rPr>
              <a:t>Writing a backend for PyTorch is challenging. PyTorch has 1200+ operators, and 2000+ if you consider various overloads for each operator.</a:t>
            </a:r>
          </a:p>
          <a:p>
            <a:r>
              <a:rPr lang="en-US" altLang="zh-CN" sz="1800" dirty="0">
                <a:latin typeface="Gill Sans MT" panose="020B0502020104020203" pitchFamily="34" charset="0"/>
              </a:rPr>
              <a:t>Prim ops with about ~250 operators, which are fairly low-level. These are suited for compilers because they are low-level enough that you need to fuse them back together to get good performance.</a:t>
            </a:r>
          </a:p>
          <a:p>
            <a:r>
              <a:rPr lang="en-US" altLang="zh-CN" sz="1800" dirty="0">
                <a:latin typeface="Gill Sans MT" panose="020B0502020104020203" pitchFamily="34" charset="0"/>
              </a:rPr>
              <a:t>ATen ops with about ~750 canonical operators and suited for exporting as-is. These are suited for backends that already integrate at the ATen level or backends that won’t have compilation to recover performance from a lower-level operator set like Prim ops.</a:t>
            </a:r>
          </a:p>
        </p:txBody>
      </p:sp>
      <p:pic>
        <p:nvPicPr>
          <p:cNvPr id="5" name="图片 4">
            <a:extLst>
              <a:ext uri="{FF2B5EF4-FFF2-40B4-BE49-F238E27FC236}">
                <a16:creationId xmlns:a16="http://schemas.microsoft.com/office/drawing/2014/main" id="{BBFEA51F-A249-3549-AFBF-658EF7B5FAD5}"/>
              </a:ext>
            </a:extLst>
          </p:cNvPr>
          <p:cNvPicPr>
            <a:picLocks noChangeAspect="1"/>
          </p:cNvPicPr>
          <p:nvPr/>
        </p:nvPicPr>
        <p:blipFill>
          <a:blip r:embed="rId2"/>
          <a:stretch>
            <a:fillRect/>
          </a:stretch>
        </p:blipFill>
        <p:spPr>
          <a:xfrm>
            <a:off x="7322517" y="1002982"/>
            <a:ext cx="4143051" cy="5175812"/>
          </a:xfrm>
          <a:prstGeom prst="rect">
            <a:avLst/>
          </a:prstGeom>
        </p:spPr>
      </p:pic>
    </p:spTree>
    <p:extLst>
      <p:ext uri="{BB962C8B-B14F-4D97-AF65-F5344CB8AC3E}">
        <p14:creationId xmlns:p14="http://schemas.microsoft.com/office/powerpoint/2010/main" val="5310142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BF8B6E-3F9E-7646-955D-CB6C653ADB90}"/>
              </a:ext>
            </a:extLst>
          </p:cNvPr>
          <p:cNvSpPr>
            <a:spLocks noGrp="1"/>
          </p:cNvSpPr>
          <p:nvPr>
            <p:ph type="title"/>
          </p:nvPr>
        </p:nvSpPr>
        <p:spPr/>
        <p:txBody>
          <a:bodyPr/>
          <a:lstStyle/>
          <a:p>
            <a:r>
              <a:rPr kumimoji="1" lang="zh-CN" altLang="en-US" dirty="0">
                <a:latin typeface="Futura Medium" panose="020B0602020204020303" pitchFamily="34" charset="-79"/>
                <a:cs typeface="Futura Medium" panose="020B0602020204020303" pitchFamily="34" charset="-79"/>
              </a:rPr>
              <a:t>动态</a:t>
            </a:r>
            <a:r>
              <a:rPr kumimoji="1" lang="en-US" altLang="zh-CN" dirty="0">
                <a:latin typeface="Futura Medium" panose="020B0602020204020303" pitchFamily="34" charset="-79"/>
                <a:cs typeface="Futura Medium" panose="020B0602020204020303" pitchFamily="34" charset="-79"/>
              </a:rPr>
              <a:t>Shape</a:t>
            </a:r>
            <a:r>
              <a:rPr kumimoji="1" lang="zh-CN" altLang="en-US" dirty="0">
                <a:latin typeface="Futura Medium" panose="020B0602020204020303" pitchFamily="34" charset="-79"/>
                <a:cs typeface="Futura Medium" panose="020B0602020204020303" pitchFamily="34" charset="-79"/>
              </a:rPr>
              <a:t>性能</a:t>
            </a:r>
          </a:p>
        </p:txBody>
      </p:sp>
      <p:pic>
        <p:nvPicPr>
          <p:cNvPr id="6" name="图片 5">
            <a:extLst>
              <a:ext uri="{FF2B5EF4-FFF2-40B4-BE49-F238E27FC236}">
                <a16:creationId xmlns:a16="http://schemas.microsoft.com/office/drawing/2014/main" id="{79F1E50C-6C61-2E47-A5EF-8D719485F74A}"/>
              </a:ext>
            </a:extLst>
          </p:cNvPr>
          <p:cNvPicPr>
            <a:picLocks noChangeAspect="1"/>
          </p:cNvPicPr>
          <p:nvPr/>
        </p:nvPicPr>
        <p:blipFill>
          <a:blip r:embed="rId2"/>
          <a:stretch>
            <a:fillRect/>
          </a:stretch>
        </p:blipFill>
        <p:spPr>
          <a:xfrm>
            <a:off x="1583357" y="2060848"/>
            <a:ext cx="5402868" cy="3666232"/>
          </a:xfrm>
          <a:prstGeom prst="rect">
            <a:avLst/>
          </a:prstGeom>
        </p:spPr>
      </p:pic>
      <p:pic>
        <p:nvPicPr>
          <p:cNvPr id="7" name="图片 6">
            <a:extLst>
              <a:ext uri="{FF2B5EF4-FFF2-40B4-BE49-F238E27FC236}">
                <a16:creationId xmlns:a16="http://schemas.microsoft.com/office/drawing/2014/main" id="{DA08A375-0C3F-F44B-B04F-6E7C695E1BAC}"/>
              </a:ext>
            </a:extLst>
          </p:cNvPr>
          <p:cNvPicPr>
            <a:picLocks noChangeAspect="1"/>
          </p:cNvPicPr>
          <p:nvPr/>
        </p:nvPicPr>
        <p:blipFill>
          <a:blip r:embed="rId3"/>
          <a:stretch>
            <a:fillRect/>
          </a:stretch>
        </p:blipFill>
        <p:spPr>
          <a:xfrm>
            <a:off x="7641877" y="2060848"/>
            <a:ext cx="2921000" cy="3441700"/>
          </a:xfrm>
          <a:prstGeom prst="rect">
            <a:avLst/>
          </a:prstGeom>
        </p:spPr>
      </p:pic>
    </p:spTree>
    <p:extLst>
      <p:ext uri="{BB962C8B-B14F-4D97-AF65-F5344CB8AC3E}">
        <p14:creationId xmlns:p14="http://schemas.microsoft.com/office/powerpoint/2010/main" val="24204187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8EC824-25D0-7B45-B085-B9BBD119D351}"/>
              </a:ext>
            </a:extLst>
          </p:cNvPr>
          <p:cNvSpPr>
            <a:spLocks noGrp="1"/>
          </p:cNvSpPr>
          <p:nvPr>
            <p:ph type="title"/>
          </p:nvPr>
        </p:nvSpPr>
        <p:spPr/>
        <p:txBody>
          <a:bodyPr/>
          <a:lstStyle/>
          <a:p>
            <a:r>
              <a:rPr kumimoji="1" lang="zh-CN" altLang="en-US" dirty="0"/>
              <a:t>分布式支持 </a:t>
            </a:r>
            <a:r>
              <a:rPr kumimoji="1" lang="en-US" altLang="zh-CN" dirty="0"/>
              <a:t>DDP</a:t>
            </a:r>
            <a:r>
              <a:rPr kumimoji="1" lang="zh-CN" altLang="en-US" dirty="0"/>
              <a:t> </a:t>
            </a:r>
            <a:r>
              <a:rPr kumimoji="1" lang="en-US" altLang="zh-CN" dirty="0"/>
              <a:t>FSDP</a:t>
            </a:r>
            <a:endParaRPr kumimoji="1" lang="zh-CN" altLang="en-US" dirty="0"/>
          </a:p>
        </p:txBody>
      </p:sp>
      <p:pic>
        <p:nvPicPr>
          <p:cNvPr id="5" name="图片 4">
            <a:extLst>
              <a:ext uri="{FF2B5EF4-FFF2-40B4-BE49-F238E27FC236}">
                <a16:creationId xmlns:a16="http://schemas.microsoft.com/office/drawing/2014/main" id="{81A94FE5-0D3B-7C40-8911-4034616E6A79}"/>
              </a:ext>
            </a:extLst>
          </p:cNvPr>
          <p:cNvPicPr>
            <a:picLocks noChangeAspect="1"/>
          </p:cNvPicPr>
          <p:nvPr/>
        </p:nvPicPr>
        <p:blipFill>
          <a:blip r:embed="rId2"/>
          <a:stretch>
            <a:fillRect/>
          </a:stretch>
        </p:blipFill>
        <p:spPr>
          <a:xfrm>
            <a:off x="481757" y="2354821"/>
            <a:ext cx="3568700" cy="2870200"/>
          </a:xfrm>
          <a:prstGeom prst="rect">
            <a:avLst/>
          </a:prstGeom>
        </p:spPr>
      </p:pic>
      <p:pic>
        <p:nvPicPr>
          <p:cNvPr id="6" name="图片 5">
            <a:extLst>
              <a:ext uri="{FF2B5EF4-FFF2-40B4-BE49-F238E27FC236}">
                <a16:creationId xmlns:a16="http://schemas.microsoft.com/office/drawing/2014/main" id="{2CC5671C-EC83-B047-A2F6-F976A8584CAE}"/>
              </a:ext>
            </a:extLst>
          </p:cNvPr>
          <p:cNvPicPr>
            <a:picLocks noChangeAspect="1"/>
          </p:cNvPicPr>
          <p:nvPr/>
        </p:nvPicPr>
        <p:blipFill>
          <a:blip r:embed="rId3"/>
          <a:stretch>
            <a:fillRect/>
          </a:stretch>
        </p:blipFill>
        <p:spPr>
          <a:xfrm>
            <a:off x="4365144" y="2348880"/>
            <a:ext cx="3784600" cy="2984500"/>
          </a:xfrm>
          <a:prstGeom prst="rect">
            <a:avLst/>
          </a:prstGeom>
        </p:spPr>
      </p:pic>
      <p:pic>
        <p:nvPicPr>
          <p:cNvPr id="7" name="图片 6">
            <a:extLst>
              <a:ext uri="{FF2B5EF4-FFF2-40B4-BE49-F238E27FC236}">
                <a16:creationId xmlns:a16="http://schemas.microsoft.com/office/drawing/2014/main" id="{C5FD5DAE-D02C-6E4F-853F-258BC4ABC4B7}"/>
              </a:ext>
            </a:extLst>
          </p:cNvPr>
          <p:cNvPicPr>
            <a:picLocks noChangeAspect="1"/>
          </p:cNvPicPr>
          <p:nvPr/>
        </p:nvPicPr>
        <p:blipFill>
          <a:blip r:embed="rId4"/>
          <a:stretch>
            <a:fillRect/>
          </a:stretch>
        </p:blipFill>
        <p:spPr>
          <a:xfrm>
            <a:off x="8239521" y="2348880"/>
            <a:ext cx="3619500" cy="2794000"/>
          </a:xfrm>
          <a:prstGeom prst="rect">
            <a:avLst/>
          </a:prstGeom>
        </p:spPr>
      </p:pic>
    </p:spTree>
    <p:extLst>
      <p:ext uri="{BB962C8B-B14F-4D97-AF65-F5344CB8AC3E}">
        <p14:creationId xmlns:p14="http://schemas.microsoft.com/office/powerpoint/2010/main" val="41337461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043F99-01BE-7E4E-9BAA-DF584492186F}"/>
              </a:ext>
            </a:extLst>
          </p:cNvPr>
          <p:cNvSpPr>
            <a:spLocks noGrp="1"/>
          </p:cNvSpPr>
          <p:nvPr>
            <p:ph type="title"/>
          </p:nvPr>
        </p:nvSpPr>
        <p:spPr/>
        <p:txBody>
          <a:bodyPr/>
          <a:lstStyle/>
          <a:p>
            <a:r>
              <a:rPr kumimoji="1" lang="zh-CN" altLang="en-US" dirty="0"/>
              <a:t>启发和思考</a:t>
            </a:r>
          </a:p>
        </p:txBody>
      </p:sp>
      <p:sp>
        <p:nvSpPr>
          <p:cNvPr id="5" name="内容占位符 4">
            <a:extLst>
              <a:ext uri="{FF2B5EF4-FFF2-40B4-BE49-F238E27FC236}">
                <a16:creationId xmlns:a16="http://schemas.microsoft.com/office/drawing/2014/main" id="{461F58A5-01C1-A64E-830E-6DC2918C505D}"/>
              </a:ext>
            </a:extLst>
          </p:cNvPr>
          <p:cNvSpPr>
            <a:spLocks noGrp="1"/>
          </p:cNvSpPr>
          <p:nvPr>
            <p:ph sz="half" idx="1"/>
          </p:nvPr>
        </p:nvSpPr>
        <p:spPr/>
        <p:txBody>
          <a:bodyPr/>
          <a:lstStyle/>
          <a:p>
            <a:pPr marL="457200" indent="-457200">
              <a:lnSpc>
                <a:spcPct val="150000"/>
              </a:lnSpc>
              <a:buFont typeface="+mj-lt"/>
              <a:buAutoNum type="arabicPeriod"/>
            </a:pPr>
            <a:r>
              <a:rPr lang="en-US" altLang="zh-CN" dirty="0">
                <a:latin typeface="Gill Sans MT" panose="020B0502020104020203" pitchFamily="34" charset="0"/>
              </a:rPr>
              <a:t>PyTorch</a:t>
            </a:r>
            <a:r>
              <a:rPr lang="zh-CN" altLang="en-US" dirty="0">
                <a:latin typeface="Gill Sans MT" panose="020B0502020104020203" pitchFamily="34" charset="0"/>
              </a:rPr>
              <a:t> </a:t>
            </a:r>
            <a:r>
              <a:rPr lang="en-US" altLang="zh-CN" dirty="0">
                <a:latin typeface="Gill Sans MT" panose="020B0502020104020203" pitchFamily="34" charset="0"/>
              </a:rPr>
              <a:t>2.0 </a:t>
            </a:r>
            <a:r>
              <a:rPr lang="zh-CN" altLang="en-US" dirty="0">
                <a:latin typeface="Gill Sans MT" panose="020B0502020104020203" pitchFamily="34" charset="0"/>
              </a:rPr>
              <a:t>最大的改进引入 </a:t>
            </a:r>
            <a:r>
              <a:rPr lang="en-US" altLang="zh-CN" dirty="0">
                <a:latin typeface="Gill Sans MT" panose="020B0502020104020203" pitchFamily="34" charset="0"/>
              </a:rPr>
              <a:t>torch.compile() </a:t>
            </a:r>
            <a:r>
              <a:rPr lang="zh-CN" altLang="en-US" dirty="0">
                <a:latin typeface="Gill Sans MT" panose="020B0502020104020203" pitchFamily="34" charset="0"/>
              </a:rPr>
              <a:t>图编译模式，</a:t>
            </a:r>
            <a:r>
              <a:rPr lang="en-US" altLang="zh-CN" dirty="0">
                <a:latin typeface="Gill Sans MT" panose="020B0502020104020203" pitchFamily="34" charset="0"/>
              </a:rPr>
              <a:t>PyTorch</a:t>
            </a:r>
            <a:r>
              <a:rPr lang="zh-CN" altLang="en-US" dirty="0">
                <a:latin typeface="Gill Sans MT" panose="020B0502020104020203" pitchFamily="34" charset="0"/>
              </a:rPr>
              <a:t>走别人正在走的路，会不会让别人无路可走？</a:t>
            </a:r>
            <a:endParaRPr lang="en-US" altLang="zh-CN" dirty="0">
              <a:latin typeface="Gill Sans MT" panose="020B0502020104020203" pitchFamily="34" charset="0"/>
            </a:endParaRPr>
          </a:p>
          <a:p>
            <a:pPr marL="457200" indent="-457200">
              <a:lnSpc>
                <a:spcPct val="150000"/>
              </a:lnSpc>
              <a:buFont typeface="+mj-lt"/>
              <a:buAutoNum type="arabicPeriod"/>
            </a:pPr>
            <a:r>
              <a:rPr lang="en-US" altLang="zh-CN" dirty="0">
                <a:latin typeface="Gill Sans MT" panose="020B0502020104020203" pitchFamily="34" charset="0"/>
              </a:rPr>
              <a:t>TorchInductor </a:t>
            </a:r>
            <a:r>
              <a:rPr lang="zh-CN" altLang="en-US" dirty="0">
                <a:latin typeface="Gill Sans MT" panose="020B0502020104020203" pitchFamily="34" charset="0"/>
              </a:rPr>
              <a:t>引入 </a:t>
            </a:r>
            <a:r>
              <a:rPr lang="en-US" altLang="zh-CN" dirty="0" err="1">
                <a:latin typeface="Gill Sans MT" panose="020B0502020104020203" pitchFamily="34" charset="0"/>
              </a:rPr>
              <a:t>OpenAI</a:t>
            </a:r>
            <a:r>
              <a:rPr lang="en-US" altLang="zh-CN" dirty="0">
                <a:latin typeface="Gill Sans MT" panose="020B0502020104020203" pitchFamily="34" charset="0"/>
              </a:rPr>
              <a:t> Triton </a:t>
            </a:r>
            <a:r>
              <a:rPr lang="zh-CN" altLang="en-US" dirty="0">
                <a:latin typeface="Gill Sans MT" panose="020B0502020104020203" pitchFamily="34" charset="0"/>
              </a:rPr>
              <a:t>支持用 </a:t>
            </a:r>
            <a:r>
              <a:rPr lang="en-US" altLang="zh-CN" dirty="0">
                <a:latin typeface="Gill Sans MT" panose="020B0502020104020203" pitchFamily="34" charset="0"/>
              </a:rPr>
              <a:t>Python </a:t>
            </a:r>
            <a:r>
              <a:rPr lang="zh-CN" altLang="en-US" dirty="0">
                <a:latin typeface="Gill Sans MT" panose="020B0502020104020203" pitchFamily="34" charset="0"/>
              </a:rPr>
              <a:t>取代 </a:t>
            </a:r>
            <a:r>
              <a:rPr lang="en-US" altLang="zh-CN" dirty="0">
                <a:latin typeface="Gill Sans MT" panose="020B0502020104020203" pitchFamily="34" charset="0"/>
              </a:rPr>
              <a:t>CUDA </a:t>
            </a:r>
            <a:r>
              <a:rPr lang="zh-CN" altLang="en-US" dirty="0">
                <a:latin typeface="Gill Sans MT" panose="020B0502020104020203" pitchFamily="34" charset="0"/>
              </a:rPr>
              <a:t>编程来写底层硬件的代码，用户习惯是否埋单得让开发者去验证；</a:t>
            </a:r>
            <a:endParaRPr lang="en-US" altLang="zh-CN" dirty="0">
              <a:latin typeface="Gill Sans MT" panose="020B0502020104020203" pitchFamily="34" charset="0"/>
            </a:endParaRPr>
          </a:p>
          <a:p>
            <a:pPr marL="457200" indent="-457200">
              <a:lnSpc>
                <a:spcPct val="150000"/>
              </a:lnSpc>
              <a:buFont typeface="+mj-lt"/>
              <a:buAutoNum type="arabicPeriod"/>
            </a:pPr>
            <a:r>
              <a:rPr lang="en-US" altLang="zh-CN" dirty="0" err="1">
                <a:latin typeface="Gill Sans MT" panose="020B0502020104020203" pitchFamily="34" charset="0"/>
              </a:rPr>
              <a:t>PrimTorch</a:t>
            </a:r>
            <a:r>
              <a:rPr lang="en-US" altLang="zh-CN" dirty="0">
                <a:latin typeface="Gill Sans MT" panose="020B0502020104020203" pitchFamily="34" charset="0"/>
              </a:rPr>
              <a:t> </a:t>
            </a:r>
            <a:r>
              <a:rPr lang="zh-CN" altLang="en-US" dirty="0">
                <a:latin typeface="Gill Sans MT" panose="020B0502020104020203" pitchFamily="34" charset="0"/>
              </a:rPr>
              <a:t>把</a:t>
            </a:r>
            <a:r>
              <a:rPr lang="en-US" altLang="zh-CN" dirty="0">
                <a:latin typeface="Gill Sans MT" panose="020B0502020104020203" pitchFamily="34" charset="0"/>
              </a:rPr>
              <a:t>2000</a:t>
            </a:r>
            <a:r>
              <a:rPr lang="zh-CN" altLang="en-US" dirty="0">
                <a:latin typeface="Gill Sans MT" panose="020B0502020104020203" pitchFamily="34" charset="0"/>
              </a:rPr>
              <a:t>个算子用 </a:t>
            </a:r>
            <a:r>
              <a:rPr lang="en-US" altLang="zh-CN" dirty="0">
                <a:latin typeface="Gill Sans MT" panose="020B0502020104020203" pitchFamily="34" charset="0"/>
              </a:rPr>
              <a:t>250 </a:t>
            </a:r>
            <a:r>
              <a:rPr lang="zh-CN" altLang="en-US" dirty="0">
                <a:latin typeface="Gill Sans MT" panose="020B0502020104020203" pitchFamily="34" charset="0"/>
              </a:rPr>
              <a:t>个基础算子实现，更加生态环保，让新的厂商对接更加方便，聚焦</a:t>
            </a:r>
            <a:r>
              <a:rPr lang="en-US" altLang="zh-CN" dirty="0">
                <a:latin typeface="Gill Sans MT" panose="020B0502020104020203" pitchFamily="34" charset="0"/>
              </a:rPr>
              <a:t>250</a:t>
            </a:r>
            <a:r>
              <a:rPr lang="zh-CN" altLang="en-US" dirty="0">
                <a:latin typeface="Gill Sans MT" panose="020B0502020104020203" pitchFamily="34" charset="0"/>
              </a:rPr>
              <a:t>基础算子，如果要提升性能可以针对</a:t>
            </a:r>
            <a:r>
              <a:rPr lang="en-US" altLang="zh-CN" dirty="0">
                <a:latin typeface="Gill Sans MT" panose="020B0502020104020203" pitchFamily="34" charset="0"/>
              </a:rPr>
              <a:t>Aten</a:t>
            </a:r>
            <a:r>
              <a:rPr lang="zh-CN" altLang="en-US" dirty="0">
                <a:latin typeface="Gill Sans MT" panose="020B0502020104020203" pitchFamily="34" charset="0"/>
              </a:rPr>
              <a:t>的 </a:t>
            </a:r>
            <a:r>
              <a:rPr lang="en-US" altLang="zh-CN" dirty="0">
                <a:latin typeface="Gill Sans MT" panose="020B0502020104020203" pitchFamily="34" charset="0"/>
              </a:rPr>
              <a:t>750+</a:t>
            </a:r>
            <a:r>
              <a:rPr lang="zh-CN" altLang="en-US" dirty="0">
                <a:latin typeface="Gill Sans MT" panose="020B0502020104020203" pitchFamily="34" charset="0"/>
              </a:rPr>
              <a:t>算子进行融合优化</a:t>
            </a:r>
            <a:endParaRPr lang="en-US" altLang="zh-CN" dirty="0">
              <a:latin typeface="Gill Sans MT" panose="020B0502020104020203" pitchFamily="34" charset="0"/>
            </a:endParaRPr>
          </a:p>
        </p:txBody>
      </p:sp>
    </p:spTree>
    <p:extLst>
      <p:ext uri="{BB962C8B-B14F-4D97-AF65-F5344CB8AC3E}">
        <p14:creationId xmlns:p14="http://schemas.microsoft.com/office/powerpoint/2010/main" val="33194255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043F99-01BE-7E4E-9BAA-DF584492186F}"/>
              </a:ext>
            </a:extLst>
          </p:cNvPr>
          <p:cNvSpPr>
            <a:spLocks noGrp="1"/>
          </p:cNvSpPr>
          <p:nvPr>
            <p:ph type="title"/>
          </p:nvPr>
        </p:nvSpPr>
        <p:spPr/>
        <p:txBody>
          <a:bodyPr/>
          <a:lstStyle/>
          <a:p>
            <a:r>
              <a:rPr kumimoji="1" lang="zh-CN" altLang="en-US" dirty="0"/>
              <a:t>启发和思考</a:t>
            </a:r>
          </a:p>
        </p:txBody>
      </p:sp>
      <p:sp>
        <p:nvSpPr>
          <p:cNvPr id="5" name="内容占位符 4">
            <a:extLst>
              <a:ext uri="{FF2B5EF4-FFF2-40B4-BE49-F238E27FC236}">
                <a16:creationId xmlns:a16="http://schemas.microsoft.com/office/drawing/2014/main" id="{461F58A5-01C1-A64E-830E-6DC2918C505D}"/>
              </a:ext>
            </a:extLst>
          </p:cNvPr>
          <p:cNvSpPr>
            <a:spLocks noGrp="1"/>
          </p:cNvSpPr>
          <p:nvPr>
            <p:ph sz="half" idx="1"/>
          </p:nvPr>
        </p:nvSpPr>
        <p:spPr/>
        <p:txBody>
          <a:bodyPr/>
          <a:lstStyle/>
          <a:p>
            <a:pPr marL="457200" indent="-457200">
              <a:lnSpc>
                <a:spcPct val="150000"/>
              </a:lnSpc>
              <a:buFont typeface="+mj-lt"/>
              <a:buAutoNum type="arabicPeriod" startAt="4"/>
            </a:pPr>
            <a:r>
              <a:rPr lang="en-US" altLang="zh-CN" dirty="0">
                <a:latin typeface="Gill Sans MT" panose="020B0502020104020203" pitchFamily="34" charset="0"/>
              </a:rPr>
              <a:t>PyTorch 2.0</a:t>
            </a:r>
            <a:r>
              <a:rPr lang="zh-CN" altLang="en-US" dirty="0">
                <a:latin typeface="Gill Sans MT" panose="020B0502020104020203" pitchFamily="34" charset="0"/>
              </a:rPr>
              <a:t> 的官方反复强调了，引入了图编译模式后肯定完全向后兼容，</a:t>
            </a:r>
            <a:r>
              <a:rPr lang="en-US" altLang="zh-CN" dirty="0">
                <a:latin typeface="Gill Sans MT" panose="020B0502020104020203" pitchFamily="34" charset="0"/>
              </a:rPr>
              <a:t>TensorFlow 2.0</a:t>
            </a:r>
            <a:r>
              <a:rPr lang="zh-CN" altLang="en-US" dirty="0">
                <a:latin typeface="Gill Sans MT" panose="020B0502020104020203" pitchFamily="34" charset="0"/>
              </a:rPr>
              <a:t>首先我没有惹任何人，后向兼容性对框架 </a:t>
            </a:r>
            <a:r>
              <a:rPr lang="en-US" altLang="zh-CN" dirty="0">
                <a:latin typeface="Gill Sans MT" panose="020B0502020104020203" pitchFamily="34" charset="0"/>
              </a:rPr>
              <a:t>API</a:t>
            </a:r>
            <a:r>
              <a:rPr lang="zh-CN" altLang="en-US" dirty="0">
                <a:latin typeface="Gill Sans MT" panose="020B0502020104020203" pitchFamily="34" charset="0"/>
              </a:rPr>
              <a:t> 设计之初提出很大的挑战。</a:t>
            </a:r>
            <a:endParaRPr lang="en-US" altLang="zh-CN" dirty="0">
              <a:latin typeface="Gill Sans MT" panose="020B0502020104020203" pitchFamily="34" charset="0"/>
            </a:endParaRPr>
          </a:p>
          <a:p>
            <a:pPr marL="457200" indent="-457200">
              <a:lnSpc>
                <a:spcPct val="150000"/>
              </a:lnSpc>
              <a:buFont typeface="+mj-lt"/>
              <a:buAutoNum type="arabicPeriod" startAt="4"/>
            </a:pPr>
            <a:r>
              <a:rPr lang="en-US" altLang="zh-CN" dirty="0">
                <a:latin typeface="Gill Sans MT" panose="020B0502020104020203" pitchFamily="34" charset="0"/>
              </a:rPr>
              <a:t>9</a:t>
            </a:r>
            <a:r>
              <a:rPr lang="zh-CN" altLang="en-US" dirty="0">
                <a:latin typeface="Gill Sans MT" panose="020B0502020104020203" pitchFamily="34" charset="0"/>
              </a:rPr>
              <a:t>月份 </a:t>
            </a:r>
            <a:r>
              <a:rPr lang="en-US" altLang="zh-CN" dirty="0">
                <a:latin typeface="Gill Sans MT" panose="020B0502020104020203" pitchFamily="34" charset="0"/>
              </a:rPr>
              <a:t>PyTorch</a:t>
            </a:r>
            <a:r>
              <a:rPr lang="zh-CN" altLang="en-US" dirty="0">
                <a:latin typeface="Gill Sans MT" panose="020B0502020104020203" pitchFamily="34" charset="0"/>
              </a:rPr>
              <a:t> 加入 </a:t>
            </a:r>
            <a:r>
              <a:rPr lang="en-US" altLang="zh-CN" dirty="0">
                <a:latin typeface="Gill Sans MT" panose="020B0502020104020203" pitchFamily="34" charset="0"/>
              </a:rPr>
              <a:t>Linux </a:t>
            </a:r>
            <a:r>
              <a:rPr lang="zh-CN" altLang="en-US" dirty="0">
                <a:latin typeface="Gill Sans MT" panose="020B0502020104020203" pitchFamily="34" charset="0"/>
              </a:rPr>
              <a:t>基金会后更加拥抱开源社区，从引入 </a:t>
            </a:r>
            <a:r>
              <a:rPr lang="en-US" altLang="zh-CN" dirty="0">
                <a:latin typeface="Gill Sans MT" panose="020B0502020104020203" pitchFamily="34" charset="0"/>
              </a:rPr>
              <a:t>Triton</a:t>
            </a:r>
            <a:r>
              <a:rPr lang="zh-CN" altLang="en-US" dirty="0">
                <a:latin typeface="Gill Sans MT" panose="020B0502020104020203" pitchFamily="34" charset="0"/>
              </a:rPr>
              <a:t>、后向兼容</a:t>
            </a:r>
            <a:r>
              <a:rPr lang="en-US" altLang="zh-CN" dirty="0">
                <a:latin typeface="Gill Sans MT" panose="020B0502020104020203" pitchFamily="34" charset="0"/>
              </a:rPr>
              <a:t>API</a:t>
            </a:r>
            <a:r>
              <a:rPr lang="zh-CN" altLang="en-US" dirty="0">
                <a:latin typeface="Gill Sans MT" panose="020B0502020104020203" pitchFamily="34" charset="0"/>
              </a:rPr>
              <a:t>、新特性充分考虑模型泛化性、收编算子等；</a:t>
            </a:r>
            <a:endParaRPr lang="en-US" altLang="zh-CN" dirty="0">
              <a:latin typeface="Gill Sans MT" panose="020B0502020104020203" pitchFamily="34" charset="0"/>
            </a:endParaRPr>
          </a:p>
          <a:p>
            <a:pPr marL="457200" indent="-457200">
              <a:lnSpc>
                <a:spcPct val="150000"/>
              </a:lnSpc>
              <a:buFont typeface="+mj-lt"/>
              <a:buAutoNum type="arabicPeriod" startAt="4"/>
            </a:pPr>
            <a:r>
              <a:rPr lang="zh-CN" altLang="en-US" dirty="0">
                <a:latin typeface="Gill Sans MT" panose="020B0502020104020203" pitchFamily="34" charset="0"/>
              </a:rPr>
              <a:t>既然 </a:t>
            </a:r>
            <a:r>
              <a:rPr lang="en-US" altLang="zh-CN" dirty="0">
                <a:latin typeface="Gill Sans MT" panose="020B0502020104020203" pitchFamily="34" charset="0"/>
              </a:rPr>
              <a:t>PyTorch</a:t>
            </a:r>
            <a:r>
              <a:rPr lang="zh-CN" altLang="en-US" dirty="0">
                <a:latin typeface="Gill Sans MT" panose="020B0502020104020203" pitchFamily="34" charset="0"/>
              </a:rPr>
              <a:t> 献身了，还有必要开发自己的 </a:t>
            </a:r>
            <a:r>
              <a:rPr lang="en-US" altLang="zh-CN" dirty="0">
                <a:latin typeface="Gill Sans MT" panose="020B0502020104020203" pitchFamily="34" charset="0"/>
              </a:rPr>
              <a:t>AI</a:t>
            </a:r>
            <a:r>
              <a:rPr lang="zh-CN" altLang="en-US" dirty="0">
                <a:latin typeface="Gill Sans MT" panose="020B0502020104020203" pitchFamily="34" charset="0"/>
              </a:rPr>
              <a:t> 框架吗？</a:t>
            </a:r>
          </a:p>
        </p:txBody>
      </p:sp>
    </p:spTree>
    <p:extLst>
      <p:ext uri="{BB962C8B-B14F-4D97-AF65-F5344CB8AC3E}">
        <p14:creationId xmlns:p14="http://schemas.microsoft.com/office/powerpoint/2010/main" val="673423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7015185"/>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_CONTENTSID" val="509"/>
  <p:tag name="MH_SECTIONID" val="510,511,512,513,514,515,516,517,518,"/>
  <p:tag name="ISPRING_RESOURCE_PATHS_HASH_2" val="2db23b942c62c2c4cb60aef5a1d9cb0bf3ec243"/>
  <p:tag name="ISPRING_RESOURCE_PATHS_HASH_PRESENTER" val="90ea96664a412a4b1669132765de5862514a1fa"/>
</p:tagLst>
</file>

<file path=ppt/theme/theme1.xml><?xml version="1.0" encoding="utf-8"?>
<a:theme xmlns:a="http://schemas.openxmlformats.org/drawingml/2006/main" name="Title1">
  <a:themeElements>
    <a:clrScheme name="蓝色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le2">
  <a:themeElements>
    <a:clrScheme name="都市">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ontent01">
  <a:themeElements>
    <a:clrScheme name="都市">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Content02">
  <a:themeElements>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SimSun"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SimSun" pitchFamily="2" charset="-122"/>
          </a:defRPr>
        </a:defPPr>
      </a:lstStyle>
    </a:lnDef>
    <a:txDef>
      <a:spPr>
        <a:noFill/>
      </a:spPr>
      <a:bodyPr wrap="square" rtlCol="0">
        <a:spAutoFit/>
      </a:bodyPr>
      <a:lstStyle>
        <a:defPPr>
          <a:buNone/>
          <a:defRPr b="0" dirty="0" err="1" smtClean="0">
            <a:latin typeface="+mn-lt"/>
          </a:defRPr>
        </a:defPPr>
      </a:lstStyle>
    </a:tx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code0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ankyou">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30875</TotalTime>
  <Words>806</Words>
  <Application>Microsoft Macintosh PowerPoint</Application>
  <PresentationFormat>自定义</PresentationFormat>
  <Paragraphs>45</Paragraphs>
  <Slides>14</Slides>
  <Notes>1</Notes>
  <HiddenSlides>0</HiddenSlides>
  <MMClips>0</MMClips>
  <ScaleCrop>false</ScaleCrop>
  <HeadingPairs>
    <vt:vector size="6" baseType="variant">
      <vt:variant>
        <vt:lpstr>已用的字体</vt:lpstr>
      </vt:variant>
      <vt:variant>
        <vt:i4>13</vt:i4>
      </vt:variant>
      <vt:variant>
        <vt:lpstr>主题</vt:lpstr>
      </vt:variant>
      <vt:variant>
        <vt:i4>6</vt:i4>
      </vt:variant>
      <vt:variant>
        <vt:lpstr>幻灯片标题</vt:lpstr>
      </vt:variant>
      <vt:variant>
        <vt:i4>14</vt:i4>
      </vt:variant>
    </vt:vector>
  </HeadingPairs>
  <TitlesOfParts>
    <vt:vector size="33" baseType="lpstr">
      <vt:lpstr>黑体</vt:lpstr>
      <vt:lpstr>华文细黑</vt:lpstr>
      <vt:lpstr>微软雅黑</vt:lpstr>
      <vt:lpstr>微软雅黑</vt:lpstr>
      <vt:lpstr>FrutigerNext LT Bold</vt:lpstr>
      <vt:lpstr>FrutigerNext LT Light</vt:lpstr>
      <vt:lpstr>FrutigerNext LT Medium</vt:lpstr>
      <vt:lpstr>Arial</vt:lpstr>
      <vt:lpstr>Calibri</vt:lpstr>
      <vt:lpstr>Futura Medium</vt:lpstr>
      <vt:lpstr>Gill Sans MT</vt:lpstr>
      <vt:lpstr>Stentiga</vt:lpstr>
      <vt:lpstr>Wingdings</vt:lpstr>
      <vt:lpstr>Title1</vt:lpstr>
      <vt:lpstr>Title2</vt:lpstr>
      <vt:lpstr>content01</vt:lpstr>
      <vt:lpstr>Content02</vt:lpstr>
      <vt:lpstr>code01</vt:lpstr>
      <vt:lpstr>Thankyou</vt:lpstr>
      <vt:lpstr>AI编译器-系列之PyTorch</vt:lpstr>
      <vt:lpstr>PowerPoint 演示文稿</vt:lpstr>
      <vt:lpstr>未来版本</vt:lpstr>
      <vt:lpstr>PyTorch编译过程</vt:lpstr>
      <vt:lpstr>模型泛化性测试</vt:lpstr>
      <vt:lpstr>TorchDynamo: Acquiring Graphs reliably and fast</vt:lpstr>
      <vt:lpstr>AOTAutograd: reusing Autograd for ahead-of-time graphs</vt:lpstr>
      <vt:lpstr>TorchInductor: fast codegen using a define-by-run IR</vt:lpstr>
      <vt:lpstr>PrimTorch: Stable Primitive operators</vt:lpstr>
      <vt:lpstr>动态Shape性能</vt:lpstr>
      <vt:lpstr>分布式支持 DDP FSDP</vt:lpstr>
      <vt:lpstr>启发和思考</vt:lpstr>
      <vt:lpstr>启发和思考</vt:lpstr>
      <vt:lpstr>PowerPoint 演示文稿</vt:lpstr>
    </vt:vector>
  </TitlesOfParts>
  <Company>Huawei Technologies Co.,Ltd.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COE延伸拉美北地区部试点小结：COE和HRBP协同关系</dc:title>
  <dc:creator>c00123705</dc:creator>
  <cp:lastModifiedBy>zomi</cp:lastModifiedBy>
  <cp:revision>4909</cp:revision>
  <dcterms:created xsi:type="dcterms:W3CDTF">2015-01-14T10:38:57Z</dcterms:created>
  <dcterms:modified xsi:type="dcterms:W3CDTF">2022-12-06T16:40:08Z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s_pID_725343">
    <vt:lpwstr>(4)+mRI5gXQHovmfVtvGi8YEj8MNucGyGqF6+S9e0Cq/oHdRt7j1cQpCgfR2wT34wXo3ifSLdp2_x000d_
yKWO99KTItGSQ+TlzeBGJwsp349jT3IYFg4uIIAGN1Sr6+zVCJQ83zqXieIpRC0ddyp00XIe_x000d_
AGQKlhgmFM3HQOYoMc7WxtsaVOvJxMXiHg0qf/nNhokoPB4Wp9r/kNZ90e1txeJqHcJWACTu_x000d_
VqQv5ACQ2nD4EZ87NP</vt:lpwstr>
  </property>
  <property fmtid="{D5CDD505-2E9C-101B-9397-08002B2CF9AE}" pid="3" name="_ms_pID_7253431">
    <vt:lpwstr>px3Ik0ZLGzfQzcCJsqyA3kvMOARvCMBL8Dhd75pjtmUV1aC6+8Ocxe_x000d_
bTa5I8Vdm6Kj28DsD6+YWqoh2lvpINNVtub7jghbMZ2e2pMxL4FAIVSA3xq1LicoEfUbh+E3_x000d_
+mvpI/wSYvDz2t8u1JHubKvNV7JNQUiW7iXzGhZb8OEDRGzgpz/C2sKYFd3zk/zuyM8TKKtY_x000d_
I+kyilpsAB3ZpR2buezpdf7vRdHbktFqV01V</vt:lpwstr>
  </property>
  <property fmtid="{D5CDD505-2E9C-101B-9397-08002B2CF9AE}" pid="4" name="_ms_pID_7253432">
    <vt:lpwstr>bPscNl73h+KBMIOAsGC5BjFPwGo4c9Erl1dl_x000d_
vs9OFVH4nUw6/t2aDq73yszRyL3FPUhqCxmmmuwVQHBnVOI56+ChAskHL52OZcAKavGhiXII_x000d_
aFSH+fQOLCuyhbAuBRYHGK3Tn2LIm/L/CRUstyABzM1b5HQdNsEncFPMhWribToTFsuj6hAo_x000d_
mvmyMQyM4tgghZnUKjGMVJQFQC0Bt2gS/+gcFl+EcP/wCA/uiZjETW</vt:lpwstr>
  </property>
  <property fmtid="{D5CDD505-2E9C-101B-9397-08002B2CF9AE}" pid="5" name="_ms_pID_7253433">
    <vt:lpwstr>9m</vt:lpwstr>
  </property>
  <property fmtid="{D5CDD505-2E9C-101B-9397-08002B2CF9AE}" pid="6" name="_new_ms_pID_72543">
    <vt:lpwstr>(4)hSH1c7EeH9DQqfYMTIReoPFik6LFaxH3KwskLNIU0YKIhjwHvVEjrpLWRqV7uIyGpejSF8KM
sv86SGgn9Ir3TkqYRrjdIwEgKGc4A/21HNjhA2K4aoeLYit94NfPUr2W3WEAwlLGrM1fDZ2+
VFZBqGvXyVklZplNn/LLsIUC6LHdqFRGfGSjLAeWNtF9b8dKkx0pCePVo4XRx0wmYPE7Ybyl
GTFmfROjjlVgxbal9i</vt:lpwstr>
  </property>
  <property fmtid="{D5CDD505-2E9C-101B-9397-08002B2CF9AE}" pid="7" name="_new_ms_pID_725431">
    <vt:lpwstr>e2wsJP4jz6HOGlkmsPr9lrGo1kEdZbvIAvT2sHKPFPy1mAMY17K9yP
q0z7h3Mbp3oHCSWtHsGqtMZGqCtdNXLFH4qkTcCVLG6h+BsdkQxjO07TYTq5Xj8+TJlSzdNN
pMLgrzfz+fBNdlRPF7WOfUxHtG9eDQfvfWuoRi3/et3FopfT6kW3iU3/ejNmFH4uNHwRL6EZ
AI10ZwDNh7NCRWyFwLeK4XdI6tcHp0GpM6H/</vt:lpwstr>
  </property>
  <property fmtid="{D5CDD505-2E9C-101B-9397-08002B2CF9AE}" pid="8" name="_new_ms_pID_725432">
    <vt:lpwstr>nQWu2vqa8qQgkzWaIlPHeRTXlXVESk0CZtQj
TDR3P43mY6wtoRSu00px5Wvzs2/uQ46qlskKVa3qN1K2L/UbjqmW7xRYkNOqqXgDZyPVEPp0
5u9vElhisHqgikUkqWfNvQqUVCqjQjfv7x2S59f1cW3HusQjGp822jmIOkOLJhq/XkGFSwz0
mJ4ECIZN4vmZcUSKwGbG2hxH/RQgoDyJx3IqMvPJstAjkAnmymPksH</vt:lpwstr>
  </property>
  <property fmtid="{D5CDD505-2E9C-101B-9397-08002B2CF9AE}" pid="9" name="_new_ms_pID_725433">
    <vt:lpwstr>/MFPS8s5615+AVDMpW
6G8LCA==</vt:lpwstr>
  </property>
  <property fmtid="{D5CDD505-2E9C-101B-9397-08002B2CF9AE}" pid="10" name="_2015_ms_pID_725343">
    <vt:lpwstr>(3)zMsu/D25T2549d4QwE/oB6Z3XT7Unuaugg9BbDn5SnyEftC7v3E9spTa1olQkAXsJ9oT7h2Z
Jt8YNy5B9OKOHsrp28hovBtFwQzGWnvf+nShjaUK66j1hVLwD8UGIpbL0t54/PLP6pmQTNl7
2AFreNXTUy4ADSEZkjM3+KP0iSp5FOg2DEt6ChWCxV2UD3ha78Wlic5m4ZrgUGFu2gxAVNyC
JNXz8rGA/UHsXeZLey</vt:lpwstr>
  </property>
  <property fmtid="{D5CDD505-2E9C-101B-9397-08002B2CF9AE}" pid="11" name="_2015_ms_pID_7253431">
    <vt:lpwstr>vw3TuZxZ2fdgMi8rilaYZ7yzdKxXjyfqpdLzw8KTF661sk0erWWMKK
/U4ZcB2Acg/VLjCtxWaPIOEI7zDD3AL8ihu4Z9IOGLXbTzB7eo8CO28VAwtZlTG2MdnkKGRA
3Sfz3JlXufjSwBr3HhN+ss+9pzDdjdMlli8VnecsMywf8v0d5noa2fsX1ZOzNNjp9mvfXS+G
ro6le3DgV0YYx7/s1z9EupudmxnZcgJ4EiqW</vt:lpwstr>
  </property>
  <property fmtid="{D5CDD505-2E9C-101B-9397-08002B2CF9AE}" pid="12" name="_2015_ms_pID_7253432">
    <vt:lpwstr>569ERqO/0SOjte7AUc5Ky+HfaoCatQdKNFLv
JmoHm1l4UzSAh5FH05nwEWqwSArKcrCn3FK4iHe+e/HPJp5DnnQ=</vt:lpwstr>
  </property>
  <property fmtid="{D5CDD505-2E9C-101B-9397-08002B2CF9AE}" pid="13" name="_readonly">
    <vt:lpwstr/>
  </property>
  <property fmtid="{D5CDD505-2E9C-101B-9397-08002B2CF9AE}" pid="14" name="_change">
    <vt:lpwstr/>
  </property>
  <property fmtid="{D5CDD505-2E9C-101B-9397-08002B2CF9AE}" pid="15" name="_full-control">
    <vt:lpwstr/>
  </property>
  <property fmtid="{D5CDD505-2E9C-101B-9397-08002B2CF9AE}" pid="16" name="sflag">
    <vt:lpwstr>1582504316</vt:lpwstr>
  </property>
</Properties>
</file>